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4" r:id="rId2"/>
  </p:sldMasterIdLst>
  <p:notesMasterIdLst>
    <p:notesMasterId r:id="rId32"/>
  </p:notesMasterIdLst>
  <p:handoutMasterIdLst>
    <p:handoutMasterId r:id="rId33"/>
  </p:handoutMasterIdLst>
  <p:sldIdLst>
    <p:sldId id="275" r:id="rId3"/>
    <p:sldId id="258" r:id="rId4"/>
    <p:sldId id="266" r:id="rId5"/>
    <p:sldId id="299" r:id="rId6"/>
    <p:sldId id="300" r:id="rId7"/>
    <p:sldId id="301" r:id="rId8"/>
    <p:sldId id="298" r:id="rId9"/>
    <p:sldId id="291" r:id="rId10"/>
    <p:sldId id="267" r:id="rId11"/>
    <p:sldId id="268" r:id="rId12"/>
    <p:sldId id="315" r:id="rId13"/>
    <p:sldId id="303" r:id="rId14"/>
    <p:sldId id="304" r:id="rId15"/>
    <p:sldId id="305" r:id="rId16"/>
    <p:sldId id="279" r:id="rId17"/>
    <p:sldId id="306" r:id="rId18"/>
    <p:sldId id="295" r:id="rId19"/>
    <p:sldId id="296" r:id="rId20"/>
    <p:sldId id="314" r:id="rId21"/>
    <p:sldId id="269" r:id="rId22"/>
    <p:sldId id="310" r:id="rId23"/>
    <p:sldId id="311" r:id="rId24"/>
    <p:sldId id="293" r:id="rId25"/>
    <p:sldId id="274" r:id="rId26"/>
    <p:sldId id="278" r:id="rId27"/>
    <p:sldId id="280" r:id="rId28"/>
    <p:sldId id="312" r:id="rId29"/>
    <p:sldId id="313" r:id="rId30"/>
    <p:sldId id="265" r:id="rId31"/>
  </p:sldIdLst>
  <p:sldSz cx="12188825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E1B247-A983-41B9-94B8-EE6B64AFF403}" v="39" dt="2022-01-12T15:47:18.18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6182" autoAdjust="0"/>
  </p:normalViewPr>
  <p:slideViewPr>
    <p:cSldViewPr showGuides="1">
      <p:cViewPr varScale="1">
        <p:scale>
          <a:sx n="82" d="100"/>
          <a:sy n="82" d="100"/>
        </p:scale>
        <p:origin x="96" y="63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6" Type="http://schemas.openxmlformats.org/officeDocument/2006/relationships/image" Target="../media/image50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7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6" Type="http://schemas.openxmlformats.org/officeDocument/2006/relationships/image" Target="../media/image50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7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22F1E-75E0-4183-9728-8AD7B17CBF5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4D66606-9939-4C6A-A62B-7CC3CD5AB74D}">
      <dgm:prSet/>
      <dgm:spPr/>
      <dgm:t>
        <a:bodyPr/>
        <a:lstStyle/>
        <a:p>
          <a:pPr>
            <a:defRPr cap="all"/>
          </a:pPr>
          <a:r>
            <a:rPr lang="en-US"/>
            <a:t>Help students with social/emotional issues </a:t>
          </a:r>
        </a:p>
      </dgm:t>
    </dgm:pt>
    <dgm:pt modelId="{302E06DE-4FFA-47FC-BE77-9507F9BC50E7}" type="parTrans" cxnId="{C31DB16F-05B7-4F0A-B031-B1A698C8072B}">
      <dgm:prSet/>
      <dgm:spPr/>
      <dgm:t>
        <a:bodyPr/>
        <a:lstStyle/>
        <a:p>
          <a:endParaRPr lang="en-US"/>
        </a:p>
      </dgm:t>
    </dgm:pt>
    <dgm:pt modelId="{1BFB5DF0-B541-4439-B8E6-F1229475580E}" type="sibTrans" cxnId="{C31DB16F-05B7-4F0A-B031-B1A698C8072B}">
      <dgm:prSet/>
      <dgm:spPr/>
      <dgm:t>
        <a:bodyPr/>
        <a:lstStyle/>
        <a:p>
          <a:endParaRPr lang="en-US"/>
        </a:p>
      </dgm:t>
    </dgm:pt>
    <dgm:pt modelId="{33AF96AA-5A9E-4574-B3BC-4A9AC11E42CA}">
      <dgm:prSet/>
      <dgm:spPr/>
      <dgm:t>
        <a:bodyPr/>
        <a:lstStyle/>
        <a:p>
          <a:pPr>
            <a:defRPr cap="all"/>
          </a:pPr>
          <a:r>
            <a:rPr lang="en-US"/>
            <a:t>Help students with academic issues</a:t>
          </a:r>
        </a:p>
      </dgm:t>
    </dgm:pt>
    <dgm:pt modelId="{77055576-47EC-419D-8211-EA1B2101AAED}" type="parTrans" cxnId="{4E15B5B4-3671-4DE5-9722-FA7B1C95CF93}">
      <dgm:prSet/>
      <dgm:spPr/>
      <dgm:t>
        <a:bodyPr/>
        <a:lstStyle/>
        <a:p>
          <a:endParaRPr lang="en-US"/>
        </a:p>
      </dgm:t>
    </dgm:pt>
    <dgm:pt modelId="{B1FEB2E7-83CD-4952-BBDE-411BA748BCD2}" type="sibTrans" cxnId="{4E15B5B4-3671-4DE5-9722-FA7B1C95CF93}">
      <dgm:prSet/>
      <dgm:spPr/>
      <dgm:t>
        <a:bodyPr/>
        <a:lstStyle/>
        <a:p>
          <a:endParaRPr lang="en-US"/>
        </a:p>
      </dgm:t>
    </dgm:pt>
    <dgm:pt modelId="{935987AD-AF14-4400-899D-2D50DDA242E8}">
      <dgm:prSet/>
      <dgm:spPr/>
      <dgm:t>
        <a:bodyPr/>
        <a:lstStyle/>
        <a:p>
          <a:pPr>
            <a:defRPr cap="all"/>
          </a:pPr>
          <a:r>
            <a:rPr lang="en-US"/>
            <a:t>Assist students with post-secondary plans, college admissions process and scholarships/financial aid.  </a:t>
          </a:r>
        </a:p>
      </dgm:t>
    </dgm:pt>
    <dgm:pt modelId="{E9B529B3-11D6-4482-90A4-7DEFE11084E2}" type="parTrans" cxnId="{4B2784A4-AAC7-406C-8130-044012D44BF1}">
      <dgm:prSet/>
      <dgm:spPr/>
      <dgm:t>
        <a:bodyPr/>
        <a:lstStyle/>
        <a:p>
          <a:endParaRPr lang="en-US"/>
        </a:p>
      </dgm:t>
    </dgm:pt>
    <dgm:pt modelId="{A464E192-523F-4427-87F2-7A2504A896E9}" type="sibTrans" cxnId="{4B2784A4-AAC7-406C-8130-044012D44BF1}">
      <dgm:prSet/>
      <dgm:spPr/>
      <dgm:t>
        <a:bodyPr/>
        <a:lstStyle/>
        <a:p>
          <a:endParaRPr lang="en-US"/>
        </a:p>
      </dgm:t>
    </dgm:pt>
    <dgm:pt modelId="{C9772E9E-5428-479E-B6FB-FA7542829F0E}">
      <dgm:prSet/>
      <dgm:spPr/>
      <dgm:t>
        <a:bodyPr/>
        <a:lstStyle/>
        <a:p>
          <a:pPr>
            <a:defRPr cap="all"/>
          </a:pPr>
          <a:r>
            <a:rPr lang="en-US"/>
            <a:t>Serve as a link between parents, teachers, students, and administration</a:t>
          </a:r>
        </a:p>
      </dgm:t>
    </dgm:pt>
    <dgm:pt modelId="{D8A5B00C-61FF-4D01-9E45-C3A2961547E1}" type="parTrans" cxnId="{DB9E2B84-5AAC-4765-AAD4-161E102035CF}">
      <dgm:prSet/>
      <dgm:spPr/>
      <dgm:t>
        <a:bodyPr/>
        <a:lstStyle/>
        <a:p>
          <a:endParaRPr lang="en-US"/>
        </a:p>
      </dgm:t>
    </dgm:pt>
    <dgm:pt modelId="{B9C1D073-CA89-4C16-BB5E-6DA472A64D5B}" type="sibTrans" cxnId="{DB9E2B84-5AAC-4765-AAD4-161E102035CF}">
      <dgm:prSet/>
      <dgm:spPr/>
      <dgm:t>
        <a:bodyPr/>
        <a:lstStyle/>
        <a:p>
          <a:endParaRPr lang="en-US"/>
        </a:p>
      </dgm:t>
    </dgm:pt>
    <dgm:pt modelId="{1E9CB0CC-00CA-4F0E-A4C8-C1C98B4F66F0}">
      <dgm:prSet/>
      <dgm:spPr/>
      <dgm:t>
        <a:bodyPr/>
        <a:lstStyle/>
        <a:p>
          <a:pPr>
            <a:defRPr cap="all"/>
          </a:pPr>
          <a:r>
            <a:rPr lang="en-US"/>
            <a:t>Help with testing</a:t>
          </a:r>
        </a:p>
      </dgm:t>
    </dgm:pt>
    <dgm:pt modelId="{5E21D02C-DA44-43CB-B5BC-CC3E7A64BF02}" type="parTrans" cxnId="{33E260A0-DF25-432F-BDFE-4FB454B24656}">
      <dgm:prSet/>
      <dgm:spPr/>
      <dgm:t>
        <a:bodyPr/>
        <a:lstStyle/>
        <a:p>
          <a:endParaRPr lang="en-US"/>
        </a:p>
      </dgm:t>
    </dgm:pt>
    <dgm:pt modelId="{559FE90D-F34E-4721-AC63-10B563B26B8A}" type="sibTrans" cxnId="{33E260A0-DF25-432F-BDFE-4FB454B24656}">
      <dgm:prSet/>
      <dgm:spPr/>
      <dgm:t>
        <a:bodyPr/>
        <a:lstStyle/>
        <a:p>
          <a:endParaRPr lang="en-US"/>
        </a:p>
      </dgm:t>
    </dgm:pt>
    <dgm:pt modelId="{4A4D6B02-F39B-4C49-89DE-52265A2DDD13}">
      <dgm:prSet/>
      <dgm:spPr/>
      <dgm:t>
        <a:bodyPr/>
        <a:lstStyle/>
        <a:p>
          <a:pPr>
            <a:defRPr cap="all"/>
          </a:pPr>
          <a:r>
            <a:rPr lang="en-US"/>
            <a:t>Make sure all students are ready to receive a high school diploma</a:t>
          </a:r>
        </a:p>
      </dgm:t>
    </dgm:pt>
    <dgm:pt modelId="{7026872A-2866-497D-B1BC-02AE70C96E6C}" type="parTrans" cxnId="{FB5F0FE0-388A-4EB2-A91E-CCDC08EF3A67}">
      <dgm:prSet/>
      <dgm:spPr/>
      <dgm:t>
        <a:bodyPr/>
        <a:lstStyle/>
        <a:p>
          <a:endParaRPr lang="en-US"/>
        </a:p>
      </dgm:t>
    </dgm:pt>
    <dgm:pt modelId="{2EBA1397-AB10-4EE7-9DF7-7150747C5972}" type="sibTrans" cxnId="{FB5F0FE0-388A-4EB2-A91E-CCDC08EF3A67}">
      <dgm:prSet/>
      <dgm:spPr/>
      <dgm:t>
        <a:bodyPr/>
        <a:lstStyle/>
        <a:p>
          <a:endParaRPr lang="en-US"/>
        </a:p>
      </dgm:t>
    </dgm:pt>
    <dgm:pt modelId="{5B997618-FCC7-43B6-AEC9-670CD4A1EB9C}">
      <dgm:prSet/>
      <dgm:spPr/>
      <dgm:t>
        <a:bodyPr/>
        <a:lstStyle/>
        <a:p>
          <a:pPr>
            <a:defRPr cap="all"/>
          </a:pPr>
          <a:r>
            <a:rPr lang="en-US"/>
            <a:t>Assist with career exploration</a:t>
          </a:r>
        </a:p>
      </dgm:t>
    </dgm:pt>
    <dgm:pt modelId="{F3C5C6E4-6205-4CCE-8750-46768EAD627F}" type="parTrans" cxnId="{5553E4A8-A6B1-4FE9-9E7E-59EA771FC0AD}">
      <dgm:prSet/>
      <dgm:spPr/>
      <dgm:t>
        <a:bodyPr/>
        <a:lstStyle/>
        <a:p>
          <a:endParaRPr lang="en-US"/>
        </a:p>
      </dgm:t>
    </dgm:pt>
    <dgm:pt modelId="{5E75CB5E-0298-49F0-A855-82CEE9181446}" type="sibTrans" cxnId="{5553E4A8-A6B1-4FE9-9E7E-59EA771FC0AD}">
      <dgm:prSet/>
      <dgm:spPr/>
      <dgm:t>
        <a:bodyPr/>
        <a:lstStyle/>
        <a:p>
          <a:endParaRPr lang="en-US"/>
        </a:p>
      </dgm:t>
    </dgm:pt>
    <dgm:pt modelId="{C8307E27-50B4-464B-B01B-D4FCE280F7C5}" type="pres">
      <dgm:prSet presAssocID="{0DF22F1E-75E0-4183-9728-8AD7B17CBF5F}" presName="root" presStyleCnt="0">
        <dgm:presLayoutVars>
          <dgm:dir/>
          <dgm:resizeHandles val="exact"/>
        </dgm:presLayoutVars>
      </dgm:prSet>
      <dgm:spPr/>
    </dgm:pt>
    <dgm:pt modelId="{441580A6-C36D-4E91-B940-614FBC2AAD4E}" type="pres">
      <dgm:prSet presAssocID="{54D66606-9939-4C6A-A62B-7CC3CD5AB74D}" presName="compNode" presStyleCnt="0"/>
      <dgm:spPr/>
    </dgm:pt>
    <dgm:pt modelId="{2CBC38B9-A2AC-45A1-A21C-02FA33916E9C}" type="pres">
      <dgm:prSet presAssocID="{54D66606-9939-4C6A-A62B-7CC3CD5AB74D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DC814722-89D7-4BEE-B706-F355AB617377}" type="pres">
      <dgm:prSet presAssocID="{54D66606-9939-4C6A-A62B-7CC3CD5AB74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8F44D47-30F4-4645-B25C-77F63E108C21}" type="pres">
      <dgm:prSet presAssocID="{54D66606-9939-4C6A-A62B-7CC3CD5AB74D}" presName="spaceRect" presStyleCnt="0"/>
      <dgm:spPr/>
    </dgm:pt>
    <dgm:pt modelId="{C95B170F-245A-48C4-A9E4-E763086FA61E}" type="pres">
      <dgm:prSet presAssocID="{54D66606-9939-4C6A-A62B-7CC3CD5AB74D}" presName="textRect" presStyleLbl="revTx" presStyleIdx="0" presStyleCnt="7">
        <dgm:presLayoutVars>
          <dgm:chMax val="1"/>
          <dgm:chPref val="1"/>
        </dgm:presLayoutVars>
      </dgm:prSet>
      <dgm:spPr/>
    </dgm:pt>
    <dgm:pt modelId="{72CF5287-2AC0-451C-B60E-8FB4CB1A3B59}" type="pres">
      <dgm:prSet presAssocID="{1BFB5DF0-B541-4439-B8E6-F1229475580E}" presName="sibTrans" presStyleCnt="0"/>
      <dgm:spPr/>
    </dgm:pt>
    <dgm:pt modelId="{701A4BF9-589C-4417-8D85-BE082E8A696E}" type="pres">
      <dgm:prSet presAssocID="{33AF96AA-5A9E-4574-B3BC-4A9AC11E42CA}" presName="compNode" presStyleCnt="0"/>
      <dgm:spPr/>
    </dgm:pt>
    <dgm:pt modelId="{2064726F-D2D6-445D-99CA-731A255F705D}" type="pres">
      <dgm:prSet presAssocID="{33AF96AA-5A9E-4574-B3BC-4A9AC11E42CA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007A2829-5575-448A-BF4B-A0715F2B2F70}" type="pres">
      <dgm:prSet presAssocID="{33AF96AA-5A9E-4574-B3BC-4A9AC11E42C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3323A4D-2AAF-49D8-ADF8-6A94E74F645C}" type="pres">
      <dgm:prSet presAssocID="{33AF96AA-5A9E-4574-B3BC-4A9AC11E42CA}" presName="spaceRect" presStyleCnt="0"/>
      <dgm:spPr/>
    </dgm:pt>
    <dgm:pt modelId="{37C40A72-258D-4711-8C8E-AF655567A172}" type="pres">
      <dgm:prSet presAssocID="{33AF96AA-5A9E-4574-B3BC-4A9AC11E42CA}" presName="textRect" presStyleLbl="revTx" presStyleIdx="1" presStyleCnt="7">
        <dgm:presLayoutVars>
          <dgm:chMax val="1"/>
          <dgm:chPref val="1"/>
        </dgm:presLayoutVars>
      </dgm:prSet>
      <dgm:spPr/>
    </dgm:pt>
    <dgm:pt modelId="{FAE8265A-7D8E-491E-BBCE-B951EDE1165B}" type="pres">
      <dgm:prSet presAssocID="{B1FEB2E7-83CD-4952-BBDE-411BA748BCD2}" presName="sibTrans" presStyleCnt="0"/>
      <dgm:spPr/>
    </dgm:pt>
    <dgm:pt modelId="{82A4DF6D-074C-486A-81D2-50E3EA69E61E}" type="pres">
      <dgm:prSet presAssocID="{935987AD-AF14-4400-899D-2D50DDA242E8}" presName="compNode" presStyleCnt="0"/>
      <dgm:spPr/>
    </dgm:pt>
    <dgm:pt modelId="{F5890BCC-BD51-4B78-96D8-5ECBE4D18A4A}" type="pres">
      <dgm:prSet presAssocID="{935987AD-AF14-4400-899D-2D50DDA242E8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41DF0E0-8FDF-4955-97C6-3F2831042472}" type="pres">
      <dgm:prSet presAssocID="{935987AD-AF14-4400-899D-2D50DDA242E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732D9A7B-BF77-4E6E-9E8D-BC2A1FBAE0E3}" type="pres">
      <dgm:prSet presAssocID="{935987AD-AF14-4400-899D-2D50DDA242E8}" presName="spaceRect" presStyleCnt="0"/>
      <dgm:spPr/>
    </dgm:pt>
    <dgm:pt modelId="{D8A80E16-D501-4AED-93D5-B88C8129F5BA}" type="pres">
      <dgm:prSet presAssocID="{935987AD-AF14-4400-899D-2D50DDA242E8}" presName="textRect" presStyleLbl="revTx" presStyleIdx="2" presStyleCnt="7">
        <dgm:presLayoutVars>
          <dgm:chMax val="1"/>
          <dgm:chPref val="1"/>
        </dgm:presLayoutVars>
      </dgm:prSet>
      <dgm:spPr/>
    </dgm:pt>
    <dgm:pt modelId="{F0F78834-B58C-43E2-B6E1-E37E7CCA677D}" type="pres">
      <dgm:prSet presAssocID="{A464E192-523F-4427-87F2-7A2504A896E9}" presName="sibTrans" presStyleCnt="0"/>
      <dgm:spPr/>
    </dgm:pt>
    <dgm:pt modelId="{A58D6657-6784-40A5-A39D-CE1CC95684D5}" type="pres">
      <dgm:prSet presAssocID="{C9772E9E-5428-479E-B6FB-FA7542829F0E}" presName="compNode" presStyleCnt="0"/>
      <dgm:spPr/>
    </dgm:pt>
    <dgm:pt modelId="{9282DAA0-B6B8-4D59-A883-9DE3B553FDB4}" type="pres">
      <dgm:prSet presAssocID="{C9772E9E-5428-479E-B6FB-FA7542829F0E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8C9A9A0-E3DD-45A6-942E-C83A0854376F}" type="pres">
      <dgm:prSet presAssocID="{C9772E9E-5428-479E-B6FB-FA7542829F0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496EC3F-0292-403E-BC07-85A730CE8B4B}" type="pres">
      <dgm:prSet presAssocID="{C9772E9E-5428-479E-B6FB-FA7542829F0E}" presName="spaceRect" presStyleCnt="0"/>
      <dgm:spPr/>
    </dgm:pt>
    <dgm:pt modelId="{9D97B097-3922-4460-98B2-21A792C1730B}" type="pres">
      <dgm:prSet presAssocID="{C9772E9E-5428-479E-B6FB-FA7542829F0E}" presName="textRect" presStyleLbl="revTx" presStyleIdx="3" presStyleCnt="7">
        <dgm:presLayoutVars>
          <dgm:chMax val="1"/>
          <dgm:chPref val="1"/>
        </dgm:presLayoutVars>
      </dgm:prSet>
      <dgm:spPr/>
    </dgm:pt>
    <dgm:pt modelId="{37BB73B5-2F0D-4022-B5C7-3E6373439C85}" type="pres">
      <dgm:prSet presAssocID="{B9C1D073-CA89-4C16-BB5E-6DA472A64D5B}" presName="sibTrans" presStyleCnt="0"/>
      <dgm:spPr/>
    </dgm:pt>
    <dgm:pt modelId="{284ADA72-C52A-4776-82BC-CA3F75ABF8C0}" type="pres">
      <dgm:prSet presAssocID="{1E9CB0CC-00CA-4F0E-A4C8-C1C98B4F66F0}" presName="compNode" presStyleCnt="0"/>
      <dgm:spPr/>
    </dgm:pt>
    <dgm:pt modelId="{137810E3-2468-4919-BF7E-7E1A167F21FA}" type="pres">
      <dgm:prSet presAssocID="{1E9CB0CC-00CA-4F0E-A4C8-C1C98B4F66F0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0B8F8D8-588C-49BE-A4B1-C35EAAE8D8C7}" type="pres">
      <dgm:prSet presAssocID="{1E9CB0CC-00CA-4F0E-A4C8-C1C98B4F66F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C53D27DF-53BB-4960-806D-8EBFE63A59AF}" type="pres">
      <dgm:prSet presAssocID="{1E9CB0CC-00CA-4F0E-A4C8-C1C98B4F66F0}" presName="spaceRect" presStyleCnt="0"/>
      <dgm:spPr/>
    </dgm:pt>
    <dgm:pt modelId="{C1C68926-8979-4D65-9655-8EEFF3DA85C9}" type="pres">
      <dgm:prSet presAssocID="{1E9CB0CC-00CA-4F0E-A4C8-C1C98B4F66F0}" presName="textRect" presStyleLbl="revTx" presStyleIdx="4" presStyleCnt="7">
        <dgm:presLayoutVars>
          <dgm:chMax val="1"/>
          <dgm:chPref val="1"/>
        </dgm:presLayoutVars>
      </dgm:prSet>
      <dgm:spPr/>
    </dgm:pt>
    <dgm:pt modelId="{36C73714-67C6-4957-91DA-EE78CA2A4D50}" type="pres">
      <dgm:prSet presAssocID="{559FE90D-F34E-4721-AC63-10B563B26B8A}" presName="sibTrans" presStyleCnt="0"/>
      <dgm:spPr/>
    </dgm:pt>
    <dgm:pt modelId="{1144726A-B166-4A43-948E-8E9C8B07BC37}" type="pres">
      <dgm:prSet presAssocID="{4A4D6B02-F39B-4C49-89DE-52265A2DDD13}" presName="compNode" presStyleCnt="0"/>
      <dgm:spPr/>
    </dgm:pt>
    <dgm:pt modelId="{AECA49B1-CEC1-4CC0-9843-3E580C814FAB}" type="pres">
      <dgm:prSet presAssocID="{4A4D6B02-F39B-4C49-89DE-52265A2DDD13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7832E3A-4E4C-4D98-BA14-F4B4B8A825DB}" type="pres">
      <dgm:prSet presAssocID="{4A4D6B02-F39B-4C49-89DE-52265A2DDD1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5C4BC7EF-5FBC-409F-AF91-0558DE8C0111}" type="pres">
      <dgm:prSet presAssocID="{4A4D6B02-F39B-4C49-89DE-52265A2DDD13}" presName="spaceRect" presStyleCnt="0"/>
      <dgm:spPr/>
    </dgm:pt>
    <dgm:pt modelId="{0644638E-0B90-4B64-BC0C-E3418D7B277E}" type="pres">
      <dgm:prSet presAssocID="{4A4D6B02-F39B-4C49-89DE-52265A2DDD13}" presName="textRect" presStyleLbl="revTx" presStyleIdx="5" presStyleCnt="7">
        <dgm:presLayoutVars>
          <dgm:chMax val="1"/>
          <dgm:chPref val="1"/>
        </dgm:presLayoutVars>
      </dgm:prSet>
      <dgm:spPr/>
    </dgm:pt>
    <dgm:pt modelId="{5910A94E-5844-46B3-8A06-C114FD81587D}" type="pres">
      <dgm:prSet presAssocID="{2EBA1397-AB10-4EE7-9DF7-7150747C5972}" presName="sibTrans" presStyleCnt="0"/>
      <dgm:spPr/>
    </dgm:pt>
    <dgm:pt modelId="{6D53B143-B457-460E-B0C5-146A1E300ABF}" type="pres">
      <dgm:prSet presAssocID="{5B997618-FCC7-43B6-AEC9-670CD4A1EB9C}" presName="compNode" presStyleCnt="0"/>
      <dgm:spPr/>
    </dgm:pt>
    <dgm:pt modelId="{01CD2B0D-436C-48CA-B50F-74EBB0ED7F41}" type="pres">
      <dgm:prSet presAssocID="{5B997618-FCC7-43B6-AEC9-670CD4A1EB9C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76365FC-9215-45F3-B799-2CEA4889C3EE}" type="pres">
      <dgm:prSet presAssocID="{5B997618-FCC7-43B6-AEC9-670CD4A1EB9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5099CF8B-38C8-403C-ADF2-EE1F221C496B}" type="pres">
      <dgm:prSet presAssocID="{5B997618-FCC7-43B6-AEC9-670CD4A1EB9C}" presName="spaceRect" presStyleCnt="0"/>
      <dgm:spPr/>
    </dgm:pt>
    <dgm:pt modelId="{898EA385-6708-4B2E-8570-79B2383E0CF6}" type="pres">
      <dgm:prSet presAssocID="{5B997618-FCC7-43B6-AEC9-670CD4A1EB9C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39E19735-7414-44EB-8427-A50988660758}" type="presOf" srcId="{935987AD-AF14-4400-899D-2D50DDA242E8}" destId="{D8A80E16-D501-4AED-93D5-B88C8129F5BA}" srcOrd="0" destOrd="0" presId="urn:microsoft.com/office/officeart/2018/5/layout/IconLeafLabelList"/>
    <dgm:cxn modelId="{6F0B226F-CEC0-41F1-8CCF-C47A6F00CBFE}" type="presOf" srcId="{0DF22F1E-75E0-4183-9728-8AD7B17CBF5F}" destId="{C8307E27-50B4-464B-B01B-D4FCE280F7C5}" srcOrd="0" destOrd="0" presId="urn:microsoft.com/office/officeart/2018/5/layout/IconLeafLabelList"/>
    <dgm:cxn modelId="{C31DB16F-05B7-4F0A-B031-B1A698C8072B}" srcId="{0DF22F1E-75E0-4183-9728-8AD7B17CBF5F}" destId="{54D66606-9939-4C6A-A62B-7CC3CD5AB74D}" srcOrd="0" destOrd="0" parTransId="{302E06DE-4FFA-47FC-BE77-9507F9BC50E7}" sibTransId="{1BFB5DF0-B541-4439-B8E6-F1229475580E}"/>
    <dgm:cxn modelId="{28445A76-8906-45DA-A7CA-1850379AF217}" type="presOf" srcId="{54D66606-9939-4C6A-A62B-7CC3CD5AB74D}" destId="{C95B170F-245A-48C4-A9E4-E763086FA61E}" srcOrd="0" destOrd="0" presId="urn:microsoft.com/office/officeart/2018/5/layout/IconLeafLabelList"/>
    <dgm:cxn modelId="{DB9E2B84-5AAC-4765-AAD4-161E102035CF}" srcId="{0DF22F1E-75E0-4183-9728-8AD7B17CBF5F}" destId="{C9772E9E-5428-479E-B6FB-FA7542829F0E}" srcOrd="3" destOrd="0" parTransId="{D8A5B00C-61FF-4D01-9E45-C3A2961547E1}" sibTransId="{B9C1D073-CA89-4C16-BB5E-6DA472A64D5B}"/>
    <dgm:cxn modelId="{BB731E8B-CCDD-4F90-9094-5D809076ADB5}" type="presOf" srcId="{1E9CB0CC-00CA-4F0E-A4C8-C1C98B4F66F0}" destId="{C1C68926-8979-4D65-9655-8EEFF3DA85C9}" srcOrd="0" destOrd="0" presId="urn:microsoft.com/office/officeart/2018/5/layout/IconLeafLabelList"/>
    <dgm:cxn modelId="{33E260A0-DF25-432F-BDFE-4FB454B24656}" srcId="{0DF22F1E-75E0-4183-9728-8AD7B17CBF5F}" destId="{1E9CB0CC-00CA-4F0E-A4C8-C1C98B4F66F0}" srcOrd="4" destOrd="0" parTransId="{5E21D02C-DA44-43CB-B5BC-CC3E7A64BF02}" sibTransId="{559FE90D-F34E-4721-AC63-10B563B26B8A}"/>
    <dgm:cxn modelId="{4B2784A4-AAC7-406C-8130-044012D44BF1}" srcId="{0DF22F1E-75E0-4183-9728-8AD7B17CBF5F}" destId="{935987AD-AF14-4400-899D-2D50DDA242E8}" srcOrd="2" destOrd="0" parTransId="{E9B529B3-11D6-4482-90A4-7DEFE11084E2}" sibTransId="{A464E192-523F-4427-87F2-7A2504A896E9}"/>
    <dgm:cxn modelId="{5553E4A8-A6B1-4FE9-9E7E-59EA771FC0AD}" srcId="{0DF22F1E-75E0-4183-9728-8AD7B17CBF5F}" destId="{5B997618-FCC7-43B6-AEC9-670CD4A1EB9C}" srcOrd="6" destOrd="0" parTransId="{F3C5C6E4-6205-4CCE-8750-46768EAD627F}" sibTransId="{5E75CB5E-0298-49F0-A855-82CEE9181446}"/>
    <dgm:cxn modelId="{2C5EDDAD-9AFA-42DC-BC03-ABECCB127506}" type="presOf" srcId="{4A4D6B02-F39B-4C49-89DE-52265A2DDD13}" destId="{0644638E-0B90-4B64-BC0C-E3418D7B277E}" srcOrd="0" destOrd="0" presId="urn:microsoft.com/office/officeart/2018/5/layout/IconLeafLabelList"/>
    <dgm:cxn modelId="{4E15B5B4-3671-4DE5-9722-FA7B1C95CF93}" srcId="{0DF22F1E-75E0-4183-9728-8AD7B17CBF5F}" destId="{33AF96AA-5A9E-4574-B3BC-4A9AC11E42CA}" srcOrd="1" destOrd="0" parTransId="{77055576-47EC-419D-8211-EA1B2101AAED}" sibTransId="{B1FEB2E7-83CD-4952-BBDE-411BA748BCD2}"/>
    <dgm:cxn modelId="{A3A219C5-A47B-4DCF-95E5-54C80B9F8392}" type="presOf" srcId="{5B997618-FCC7-43B6-AEC9-670CD4A1EB9C}" destId="{898EA385-6708-4B2E-8570-79B2383E0CF6}" srcOrd="0" destOrd="0" presId="urn:microsoft.com/office/officeart/2018/5/layout/IconLeafLabelList"/>
    <dgm:cxn modelId="{FB5F0FE0-388A-4EB2-A91E-CCDC08EF3A67}" srcId="{0DF22F1E-75E0-4183-9728-8AD7B17CBF5F}" destId="{4A4D6B02-F39B-4C49-89DE-52265A2DDD13}" srcOrd="5" destOrd="0" parTransId="{7026872A-2866-497D-B1BC-02AE70C96E6C}" sibTransId="{2EBA1397-AB10-4EE7-9DF7-7150747C5972}"/>
    <dgm:cxn modelId="{6FC920E9-EE6A-485E-8B71-BFDA0F6308E4}" type="presOf" srcId="{C9772E9E-5428-479E-B6FB-FA7542829F0E}" destId="{9D97B097-3922-4460-98B2-21A792C1730B}" srcOrd="0" destOrd="0" presId="urn:microsoft.com/office/officeart/2018/5/layout/IconLeafLabelList"/>
    <dgm:cxn modelId="{9ACFAEF5-0FC2-4897-8B31-64DD626CCE72}" type="presOf" srcId="{33AF96AA-5A9E-4574-B3BC-4A9AC11E42CA}" destId="{37C40A72-258D-4711-8C8E-AF655567A172}" srcOrd="0" destOrd="0" presId="urn:microsoft.com/office/officeart/2018/5/layout/IconLeafLabelList"/>
    <dgm:cxn modelId="{66D8FD87-E510-4EC1-992B-B64EB3DD07FF}" type="presParOf" srcId="{C8307E27-50B4-464B-B01B-D4FCE280F7C5}" destId="{441580A6-C36D-4E91-B940-614FBC2AAD4E}" srcOrd="0" destOrd="0" presId="urn:microsoft.com/office/officeart/2018/5/layout/IconLeafLabelList"/>
    <dgm:cxn modelId="{68E1958C-5F5E-4775-A71E-DC2C8870B648}" type="presParOf" srcId="{441580A6-C36D-4E91-B940-614FBC2AAD4E}" destId="{2CBC38B9-A2AC-45A1-A21C-02FA33916E9C}" srcOrd="0" destOrd="0" presId="urn:microsoft.com/office/officeart/2018/5/layout/IconLeafLabelList"/>
    <dgm:cxn modelId="{2CAC0AA6-CD3E-418A-A2E9-24D8622D0B69}" type="presParOf" srcId="{441580A6-C36D-4E91-B940-614FBC2AAD4E}" destId="{DC814722-89D7-4BEE-B706-F355AB617377}" srcOrd="1" destOrd="0" presId="urn:microsoft.com/office/officeart/2018/5/layout/IconLeafLabelList"/>
    <dgm:cxn modelId="{978C3DAE-52FC-429F-837F-CB67C6AE146E}" type="presParOf" srcId="{441580A6-C36D-4E91-B940-614FBC2AAD4E}" destId="{38F44D47-30F4-4645-B25C-77F63E108C21}" srcOrd="2" destOrd="0" presId="urn:microsoft.com/office/officeart/2018/5/layout/IconLeafLabelList"/>
    <dgm:cxn modelId="{B9447F73-BBBB-48C0-9F93-BE5B58E601D4}" type="presParOf" srcId="{441580A6-C36D-4E91-B940-614FBC2AAD4E}" destId="{C95B170F-245A-48C4-A9E4-E763086FA61E}" srcOrd="3" destOrd="0" presId="urn:microsoft.com/office/officeart/2018/5/layout/IconLeafLabelList"/>
    <dgm:cxn modelId="{13F91631-07AE-45CC-938B-1F5F8DB697F1}" type="presParOf" srcId="{C8307E27-50B4-464B-B01B-D4FCE280F7C5}" destId="{72CF5287-2AC0-451C-B60E-8FB4CB1A3B59}" srcOrd="1" destOrd="0" presId="urn:microsoft.com/office/officeart/2018/5/layout/IconLeafLabelList"/>
    <dgm:cxn modelId="{3AA702F4-5041-47C3-B08F-D98DDCD0B1A2}" type="presParOf" srcId="{C8307E27-50B4-464B-B01B-D4FCE280F7C5}" destId="{701A4BF9-589C-4417-8D85-BE082E8A696E}" srcOrd="2" destOrd="0" presId="urn:microsoft.com/office/officeart/2018/5/layout/IconLeafLabelList"/>
    <dgm:cxn modelId="{0BFEF094-2224-46CB-B082-6A959C0B26CF}" type="presParOf" srcId="{701A4BF9-589C-4417-8D85-BE082E8A696E}" destId="{2064726F-D2D6-445D-99CA-731A255F705D}" srcOrd="0" destOrd="0" presId="urn:microsoft.com/office/officeart/2018/5/layout/IconLeafLabelList"/>
    <dgm:cxn modelId="{EE340B12-2BEB-46DC-BFBA-28B04DDD9B8A}" type="presParOf" srcId="{701A4BF9-589C-4417-8D85-BE082E8A696E}" destId="{007A2829-5575-448A-BF4B-A0715F2B2F70}" srcOrd="1" destOrd="0" presId="urn:microsoft.com/office/officeart/2018/5/layout/IconLeafLabelList"/>
    <dgm:cxn modelId="{A56EE19E-F8FB-467B-938E-86817577FA47}" type="presParOf" srcId="{701A4BF9-589C-4417-8D85-BE082E8A696E}" destId="{F3323A4D-2AAF-49D8-ADF8-6A94E74F645C}" srcOrd="2" destOrd="0" presId="urn:microsoft.com/office/officeart/2018/5/layout/IconLeafLabelList"/>
    <dgm:cxn modelId="{6343DDA7-EC65-4B50-A1FF-5DE6D0A325CD}" type="presParOf" srcId="{701A4BF9-589C-4417-8D85-BE082E8A696E}" destId="{37C40A72-258D-4711-8C8E-AF655567A172}" srcOrd="3" destOrd="0" presId="urn:microsoft.com/office/officeart/2018/5/layout/IconLeafLabelList"/>
    <dgm:cxn modelId="{E3D3EB69-57CA-4DB5-89B2-F8A1C3C0BED8}" type="presParOf" srcId="{C8307E27-50B4-464B-B01B-D4FCE280F7C5}" destId="{FAE8265A-7D8E-491E-BBCE-B951EDE1165B}" srcOrd="3" destOrd="0" presId="urn:microsoft.com/office/officeart/2018/5/layout/IconLeafLabelList"/>
    <dgm:cxn modelId="{77D6C6BF-C8B0-4048-BBB4-BCBB2F33FB7B}" type="presParOf" srcId="{C8307E27-50B4-464B-B01B-D4FCE280F7C5}" destId="{82A4DF6D-074C-486A-81D2-50E3EA69E61E}" srcOrd="4" destOrd="0" presId="urn:microsoft.com/office/officeart/2018/5/layout/IconLeafLabelList"/>
    <dgm:cxn modelId="{001A8F66-3B85-409C-A4CB-16E025DA2DA7}" type="presParOf" srcId="{82A4DF6D-074C-486A-81D2-50E3EA69E61E}" destId="{F5890BCC-BD51-4B78-96D8-5ECBE4D18A4A}" srcOrd="0" destOrd="0" presId="urn:microsoft.com/office/officeart/2018/5/layout/IconLeafLabelList"/>
    <dgm:cxn modelId="{95D9EF36-D7A7-4905-99D6-1D99E4A49532}" type="presParOf" srcId="{82A4DF6D-074C-486A-81D2-50E3EA69E61E}" destId="{641DF0E0-8FDF-4955-97C6-3F2831042472}" srcOrd="1" destOrd="0" presId="urn:microsoft.com/office/officeart/2018/5/layout/IconLeafLabelList"/>
    <dgm:cxn modelId="{07F2BAC4-CF9A-4821-A361-11A6750C2D25}" type="presParOf" srcId="{82A4DF6D-074C-486A-81D2-50E3EA69E61E}" destId="{732D9A7B-BF77-4E6E-9E8D-BC2A1FBAE0E3}" srcOrd="2" destOrd="0" presId="urn:microsoft.com/office/officeart/2018/5/layout/IconLeafLabelList"/>
    <dgm:cxn modelId="{9C270545-3641-4BCD-97F7-6E62202617B1}" type="presParOf" srcId="{82A4DF6D-074C-486A-81D2-50E3EA69E61E}" destId="{D8A80E16-D501-4AED-93D5-B88C8129F5BA}" srcOrd="3" destOrd="0" presId="urn:microsoft.com/office/officeart/2018/5/layout/IconLeafLabelList"/>
    <dgm:cxn modelId="{28933CD7-0BAF-411E-A101-6736B87D4540}" type="presParOf" srcId="{C8307E27-50B4-464B-B01B-D4FCE280F7C5}" destId="{F0F78834-B58C-43E2-B6E1-E37E7CCA677D}" srcOrd="5" destOrd="0" presId="urn:microsoft.com/office/officeart/2018/5/layout/IconLeafLabelList"/>
    <dgm:cxn modelId="{0E660354-29C5-4AF9-A03B-99B62C7A98F6}" type="presParOf" srcId="{C8307E27-50B4-464B-B01B-D4FCE280F7C5}" destId="{A58D6657-6784-40A5-A39D-CE1CC95684D5}" srcOrd="6" destOrd="0" presId="urn:microsoft.com/office/officeart/2018/5/layout/IconLeafLabelList"/>
    <dgm:cxn modelId="{E6B86F60-0D8D-4413-8328-9580E896075F}" type="presParOf" srcId="{A58D6657-6784-40A5-A39D-CE1CC95684D5}" destId="{9282DAA0-B6B8-4D59-A883-9DE3B553FDB4}" srcOrd="0" destOrd="0" presId="urn:microsoft.com/office/officeart/2018/5/layout/IconLeafLabelList"/>
    <dgm:cxn modelId="{5FA76F64-F5C2-4E0A-A6C4-68143479E7D7}" type="presParOf" srcId="{A58D6657-6784-40A5-A39D-CE1CC95684D5}" destId="{28C9A9A0-E3DD-45A6-942E-C83A0854376F}" srcOrd="1" destOrd="0" presId="urn:microsoft.com/office/officeart/2018/5/layout/IconLeafLabelList"/>
    <dgm:cxn modelId="{2144C94E-668D-4969-94E3-A58367E8DA0B}" type="presParOf" srcId="{A58D6657-6784-40A5-A39D-CE1CC95684D5}" destId="{7496EC3F-0292-403E-BC07-85A730CE8B4B}" srcOrd="2" destOrd="0" presId="urn:microsoft.com/office/officeart/2018/5/layout/IconLeafLabelList"/>
    <dgm:cxn modelId="{1DD32C56-C235-44C4-8A7F-823293E70B46}" type="presParOf" srcId="{A58D6657-6784-40A5-A39D-CE1CC95684D5}" destId="{9D97B097-3922-4460-98B2-21A792C1730B}" srcOrd="3" destOrd="0" presId="urn:microsoft.com/office/officeart/2018/5/layout/IconLeafLabelList"/>
    <dgm:cxn modelId="{5A710703-3E78-488D-96A5-E0FB07F58779}" type="presParOf" srcId="{C8307E27-50B4-464B-B01B-D4FCE280F7C5}" destId="{37BB73B5-2F0D-4022-B5C7-3E6373439C85}" srcOrd="7" destOrd="0" presId="urn:microsoft.com/office/officeart/2018/5/layout/IconLeafLabelList"/>
    <dgm:cxn modelId="{34B1C57F-176B-443E-B37A-76A530A0A0F9}" type="presParOf" srcId="{C8307E27-50B4-464B-B01B-D4FCE280F7C5}" destId="{284ADA72-C52A-4776-82BC-CA3F75ABF8C0}" srcOrd="8" destOrd="0" presId="urn:microsoft.com/office/officeart/2018/5/layout/IconLeafLabelList"/>
    <dgm:cxn modelId="{8F49AB03-FCB7-4F8F-BC57-9B0498969B96}" type="presParOf" srcId="{284ADA72-C52A-4776-82BC-CA3F75ABF8C0}" destId="{137810E3-2468-4919-BF7E-7E1A167F21FA}" srcOrd="0" destOrd="0" presId="urn:microsoft.com/office/officeart/2018/5/layout/IconLeafLabelList"/>
    <dgm:cxn modelId="{B1823D1D-87D2-4A8D-AF17-98FEF702A84C}" type="presParOf" srcId="{284ADA72-C52A-4776-82BC-CA3F75ABF8C0}" destId="{40B8F8D8-588C-49BE-A4B1-C35EAAE8D8C7}" srcOrd="1" destOrd="0" presId="urn:microsoft.com/office/officeart/2018/5/layout/IconLeafLabelList"/>
    <dgm:cxn modelId="{6E75D879-6D78-4A96-80DD-AD2C7EB86E1C}" type="presParOf" srcId="{284ADA72-C52A-4776-82BC-CA3F75ABF8C0}" destId="{C53D27DF-53BB-4960-806D-8EBFE63A59AF}" srcOrd="2" destOrd="0" presId="urn:microsoft.com/office/officeart/2018/5/layout/IconLeafLabelList"/>
    <dgm:cxn modelId="{2E139B66-DD5F-418E-87E4-828E1959797C}" type="presParOf" srcId="{284ADA72-C52A-4776-82BC-CA3F75ABF8C0}" destId="{C1C68926-8979-4D65-9655-8EEFF3DA85C9}" srcOrd="3" destOrd="0" presId="urn:microsoft.com/office/officeart/2018/5/layout/IconLeafLabelList"/>
    <dgm:cxn modelId="{6D6319EF-D624-4829-845B-BE9C192E8B35}" type="presParOf" srcId="{C8307E27-50B4-464B-B01B-D4FCE280F7C5}" destId="{36C73714-67C6-4957-91DA-EE78CA2A4D50}" srcOrd="9" destOrd="0" presId="urn:microsoft.com/office/officeart/2018/5/layout/IconLeafLabelList"/>
    <dgm:cxn modelId="{6080B0DD-BE2D-4296-886F-854C81281052}" type="presParOf" srcId="{C8307E27-50B4-464B-B01B-D4FCE280F7C5}" destId="{1144726A-B166-4A43-948E-8E9C8B07BC37}" srcOrd="10" destOrd="0" presId="urn:microsoft.com/office/officeart/2018/5/layout/IconLeafLabelList"/>
    <dgm:cxn modelId="{0AD4BD04-CEA8-464B-A97C-687A4FAFCA9E}" type="presParOf" srcId="{1144726A-B166-4A43-948E-8E9C8B07BC37}" destId="{AECA49B1-CEC1-4CC0-9843-3E580C814FAB}" srcOrd="0" destOrd="0" presId="urn:microsoft.com/office/officeart/2018/5/layout/IconLeafLabelList"/>
    <dgm:cxn modelId="{F200C65B-37C3-4E2A-9D42-621D10CC6802}" type="presParOf" srcId="{1144726A-B166-4A43-948E-8E9C8B07BC37}" destId="{E7832E3A-4E4C-4D98-BA14-F4B4B8A825DB}" srcOrd="1" destOrd="0" presId="urn:microsoft.com/office/officeart/2018/5/layout/IconLeafLabelList"/>
    <dgm:cxn modelId="{C1D00196-ABD9-44DF-808C-476B963C84BD}" type="presParOf" srcId="{1144726A-B166-4A43-948E-8E9C8B07BC37}" destId="{5C4BC7EF-5FBC-409F-AF91-0558DE8C0111}" srcOrd="2" destOrd="0" presId="urn:microsoft.com/office/officeart/2018/5/layout/IconLeafLabelList"/>
    <dgm:cxn modelId="{5C757628-F228-4C6E-BB10-A59F02CF7350}" type="presParOf" srcId="{1144726A-B166-4A43-948E-8E9C8B07BC37}" destId="{0644638E-0B90-4B64-BC0C-E3418D7B277E}" srcOrd="3" destOrd="0" presId="urn:microsoft.com/office/officeart/2018/5/layout/IconLeafLabelList"/>
    <dgm:cxn modelId="{46265806-5ADC-45FF-8B2C-878EF8EC6C5E}" type="presParOf" srcId="{C8307E27-50B4-464B-B01B-D4FCE280F7C5}" destId="{5910A94E-5844-46B3-8A06-C114FD81587D}" srcOrd="11" destOrd="0" presId="urn:microsoft.com/office/officeart/2018/5/layout/IconLeafLabelList"/>
    <dgm:cxn modelId="{8AD0D159-5454-4E09-B2B9-A91875215F79}" type="presParOf" srcId="{C8307E27-50B4-464B-B01B-D4FCE280F7C5}" destId="{6D53B143-B457-460E-B0C5-146A1E300ABF}" srcOrd="12" destOrd="0" presId="urn:microsoft.com/office/officeart/2018/5/layout/IconLeafLabelList"/>
    <dgm:cxn modelId="{DA29CF35-9610-4BE6-80C7-0EC8CA7A0EC0}" type="presParOf" srcId="{6D53B143-B457-460E-B0C5-146A1E300ABF}" destId="{01CD2B0D-436C-48CA-B50F-74EBB0ED7F41}" srcOrd="0" destOrd="0" presId="urn:microsoft.com/office/officeart/2018/5/layout/IconLeafLabelList"/>
    <dgm:cxn modelId="{97FE8CB6-97D6-4BEB-9D6C-61EA9DDE70AD}" type="presParOf" srcId="{6D53B143-B457-460E-B0C5-146A1E300ABF}" destId="{476365FC-9215-45F3-B799-2CEA4889C3EE}" srcOrd="1" destOrd="0" presId="urn:microsoft.com/office/officeart/2018/5/layout/IconLeafLabelList"/>
    <dgm:cxn modelId="{F06987C7-B11D-45FE-A9D9-86E659F1EB61}" type="presParOf" srcId="{6D53B143-B457-460E-B0C5-146A1E300ABF}" destId="{5099CF8B-38C8-403C-ADF2-EE1F221C496B}" srcOrd="2" destOrd="0" presId="urn:microsoft.com/office/officeart/2018/5/layout/IconLeafLabelList"/>
    <dgm:cxn modelId="{9640A446-E671-4846-BB26-A09C3FBD46A3}" type="presParOf" srcId="{6D53B143-B457-460E-B0C5-146A1E300ABF}" destId="{898EA385-6708-4B2E-8570-79B2383E0CF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9AC6D-8727-4E33-BBAF-2454E450079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6D913B3-2B80-4230-B445-C9E7B3225F4F}">
      <dgm:prSet/>
      <dgm:spPr/>
      <dgm:t>
        <a:bodyPr/>
        <a:lstStyle/>
        <a:p>
          <a:pPr>
            <a:defRPr cap="all"/>
          </a:pPr>
          <a:r>
            <a:rPr lang="en-US" dirty="0"/>
            <a:t>On Wednesday from 2-3pm, we have special classes or events</a:t>
          </a:r>
        </a:p>
      </dgm:t>
    </dgm:pt>
    <dgm:pt modelId="{D80AC460-1A2C-48C3-A85D-F8E68139D468}" type="parTrans" cxnId="{ACF0B3D7-023E-4DDC-92C0-27143B850E13}">
      <dgm:prSet/>
      <dgm:spPr/>
      <dgm:t>
        <a:bodyPr/>
        <a:lstStyle/>
        <a:p>
          <a:endParaRPr lang="en-US"/>
        </a:p>
      </dgm:t>
    </dgm:pt>
    <dgm:pt modelId="{DC636336-B5A4-4DCC-848A-BC2692F14928}" type="sibTrans" cxnId="{ACF0B3D7-023E-4DDC-92C0-27143B850E13}">
      <dgm:prSet/>
      <dgm:spPr/>
      <dgm:t>
        <a:bodyPr/>
        <a:lstStyle/>
        <a:p>
          <a:endParaRPr lang="en-US"/>
        </a:p>
      </dgm:t>
    </dgm:pt>
    <dgm:pt modelId="{9C1255AC-C9A7-49C4-98D5-F11113BDE4A9}">
      <dgm:prSet/>
      <dgm:spPr/>
      <dgm:t>
        <a:bodyPr/>
        <a:lstStyle/>
        <a:p>
          <a:pPr>
            <a:defRPr cap="all"/>
          </a:pPr>
          <a:r>
            <a:rPr lang="en-US" dirty="0"/>
            <a:t>First Wednesday of the Month- Master Classes</a:t>
          </a:r>
        </a:p>
      </dgm:t>
    </dgm:pt>
    <dgm:pt modelId="{4F51179A-36BB-472B-9E9F-9418AD11987A}" type="parTrans" cxnId="{B76894C7-B5F2-44F8-9F03-D80595439D9A}">
      <dgm:prSet/>
      <dgm:spPr/>
      <dgm:t>
        <a:bodyPr/>
        <a:lstStyle/>
        <a:p>
          <a:endParaRPr lang="en-US"/>
        </a:p>
      </dgm:t>
    </dgm:pt>
    <dgm:pt modelId="{F2A9A240-655B-4000-A76E-49E048FD6C23}" type="sibTrans" cxnId="{B76894C7-B5F2-44F8-9F03-D80595439D9A}">
      <dgm:prSet/>
      <dgm:spPr/>
      <dgm:t>
        <a:bodyPr/>
        <a:lstStyle/>
        <a:p>
          <a:endParaRPr lang="en-US"/>
        </a:p>
      </dgm:t>
    </dgm:pt>
    <dgm:pt modelId="{5F6DD2A3-2BF1-40F8-A8B5-C0ECC2A76534}">
      <dgm:prSet/>
      <dgm:spPr/>
      <dgm:t>
        <a:bodyPr/>
        <a:lstStyle/>
        <a:p>
          <a:pPr rtl="0">
            <a:defRPr cap="all"/>
          </a:pPr>
          <a:r>
            <a:rPr lang="en-US" dirty="0"/>
            <a:t>Second Wednesday of the Month- </a:t>
          </a:r>
          <a:r>
            <a:rPr lang="en-US" dirty="0">
              <a:latin typeface="Corbel" panose="020B0503020204020204"/>
            </a:rPr>
            <a:t>Social and Emotional learning/Character</a:t>
          </a:r>
          <a:r>
            <a:rPr lang="en-US" dirty="0"/>
            <a:t> Education Classes</a:t>
          </a:r>
        </a:p>
      </dgm:t>
    </dgm:pt>
    <dgm:pt modelId="{CF40AB4E-2F31-4C7B-8429-DC1563D76F8F}" type="parTrans" cxnId="{959B4566-F8EF-4322-897E-48BAFC134AD2}">
      <dgm:prSet/>
      <dgm:spPr/>
      <dgm:t>
        <a:bodyPr/>
        <a:lstStyle/>
        <a:p>
          <a:endParaRPr lang="en-US"/>
        </a:p>
      </dgm:t>
    </dgm:pt>
    <dgm:pt modelId="{C7AC9E58-48AE-4FB8-B7D0-88C871FE2E62}" type="sibTrans" cxnId="{959B4566-F8EF-4322-897E-48BAFC134AD2}">
      <dgm:prSet/>
      <dgm:spPr/>
      <dgm:t>
        <a:bodyPr/>
        <a:lstStyle/>
        <a:p>
          <a:endParaRPr lang="en-US"/>
        </a:p>
      </dgm:t>
    </dgm:pt>
    <dgm:pt modelId="{A21777C4-6E8D-4F5A-9E79-6850E7FF54A9}">
      <dgm:prSet/>
      <dgm:spPr/>
      <dgm:t>
        <a:bodyPr/>
        <a:lstStyle/>
        <a:p>
          <a:pPr rtl="0">
            <a:defRPr cap="all"/>
          </a:pPr>
          <a:r>
            <a:rPr lang="en-US" dirty="0"/>
            <a:t>Third Wednesday of the Month- </a:t>
          </a:r>
          <a:r>
            <a:rPr lang="en-US" dirty="0">
              <a:latin typeface="Corbel" panose="020B0503020204020204"/>
            </a:rPr>
            <a:t>Academic Enrichment</a:t>
          </a:r>
          <a:endParaRPr lang="en-US" dirty="0"/>
        </a:p>
      </dgm:t>
    </dgm:pt>
    <dgm:pt modelId="{5E998B40-1199-469D-9B3A-A79CD5CF057C}" type="parTrans" cxnId="{2221487C-B4C5-4C12-A381-45EDDBE83FB7}">
      <dgm:prSet/>
      <dgm:spPr/>
      <dgm:t>
        <a:bodyPr/>
        <a:lstStyle/>
        <a:p>
          <a:endParaRPr lang="en-US"/>
        </a:p>
      </dgm:t>
    </dgm:pt>
    <dgm:pt modelId="{312C3215-F4A0-4E8E-8ADF-C45737B6E5B5}" type="sibTrans" cxnId="{2221487C-B4C5-4C12-A381-45EDDBE83FB7}">
      <dgm:prSet/>
      <dgm:spPr/>
      <dgm:t>
        <a:bodyPr/>
        <a:lstStyle/>
        <a:p>
          <a:endParaRPr lang="en-US"/>
        </a:p>
      </dgm:t>
    </dgm:pt>
    <dgm:pt modelId="{8456F5CE-763A-405B-897A-8C29737210C9}">
      <dgm:prSet/>
      <dgm:spPr/>
      <dgm:t>
        <a:bodyPr/>
        <a:lstStyle/>
        <a:p>
          <a:pPr>
            <a:defRPr cap="all"/>
          </a:pPr>
          <a:r>
            <a:rPr lang="en-US" dirty="0"/>
            <a:t>Fourth Wednesday of the Month- Recital in the Theater</a:t>
          </a:r>
        </a:p>
      </dgm:t>
    </dgm:pt>
    <dgm:pt modelId="{D4BF88B7-5F53-4523-B92F-A64B580D50C6}" type="parTrans" cxnId="{E47B9A75-EB93-499B-BC61-7E81EDB84D1C}">
      <dgm:prSet/>
      <dgm:spPr/>
      <dgm:t>
        <a:bodyPr/>
        <a:lstStyle/>
        <a:p>
          <a:endParaRPr lang="en-US"/>
        </a:p>
      </dgm:t>
    </dgm:pt>
    <dgm:pt modelId="{143563A2-6A80-4E92-97BE-39D308D2F719}" type="sibTrans" cxnId="{E47B9A75-EB93-499B-BC61-7E81EDB84D1C}">
      <dgm:prSet/>
      <dgm:spPr/>
      <dgm:t>
        <a:bodyPr/>
        <a:lstStyle/>
        <a:p>
          <a:endParaRPr lang="en-US"/>
        </a:p>
      </dgm:t>
    </dgm:pt>
    <dgm:pt modelId="{5C4E2C4F-CC2D-4DB2-BB03-79C88205D10D}">
      <dgm:prSet/>
      <dgm:spPr/>
      <dgm:t>
        <a:bodyPr/>
        <a:lstStyle/>
        <a:p>
          <a:pPr rtl="0">
            <a:defRPr cap="all"/>
          </a:pPr>
          <a:r>
            <a:rPr lang="en-US" dirty="0"/>
            <a:t>Recital is when the students perform for each other on the stage.</a:t>
          </a:r>
          <a:r>
            <a:rPr lang="en-US" dirty="0">
              <a:latin typeface="Corbel" panose="020B0503020204020204"/>
            </a:rPr>
            <a:t> </a:t>
          </a:r>
          <a:r>
            <a:rPr lang="en-US" dirty="0"/>
            <a:t> Parents are welcome to attend on these days.</a:t>
          </a:r>
          <a:r>
            <a:rPr lang="en-US" dirty="0">
              <a:latin typeface="Corbel" panose="020B0503020204020204"/>
            </a:rPr>
            <a:t>  </a:t>
          </a:r>
          <a:endParaRPr lang="en-US" dirty="0"/>
        </a:p>
      </dgm:t>
    </dgm:pt>
    <dgm:pt modelId="{B06BF90A-7EAB-4B36-AD0D-819B813C5E5E}" type="parTrans" cxnId="{A3190728-1AE4-4C27-B671-18C3B7119F78}">
      <dgm:prSet/>
      <dgm:spPr/>
      <dgm:t>
        <a:bodyPr/>
        <a:lstStyle/>
        <a:p>
          <a:endParaRPr lang="en-US"/>
        </a:p>
      </dgm:t>
    </dgm:pt>
    <dgm:pt modelId="{D389CC01-0C0C-4661-A5E4-7B086AA2FD14}" type="sibTrans" cxnId="{A3190728-1AE4-4C27-B671-18C3B7119F78}">
      <dgm:prSet/>
      <dgm:spPr/>
      <dgm:t>
        <a:bodyPr/>
        <a:lstStyle/>
        <a:p>
          <a:endParaRPr lang="en-US"/>
        </a:p>
      </dgm:t>
    </dgm:pt>
    <dgm:pt modelId="{9D557140-29FC-4876-845D-E3ABFD17F8B8}" type="pres">
      <dgm:prSet presAssocID="{C749AC6D-8727-4E33-BBAF-2454E4500799}" presName="root" presStyleCnt="0">
        <dgm:presLayoutVars>
          <dgm:dir/>
          <dgm:resizeHandles val="exact"/>
        </dgm:presLayoutVars>
      </dgm:prSet>
      <dgm:spPr/>
    </dgm:pt>
    <dgm:pt modelId="{AD004456-2428-4524-85B2-D2C3E3669F83}" type="pres">
      <dgm:prSet presAssocID="{36D913B3-2B80-4230-B445-C9E7B3225F4F}" presName="compNode" presStyleCnt="0"/>
      <dgm:spPr/>
    </dgm:pt>
    <dgm:pt modelId="{3FEE4BE8-4108-496E-944F-99F6450A0320}" type="pres">
      <dgm:prSet presAssocID="{36D913B3-2B80-4230-B445-C9E7B3225F4F}" presName="iconBgRect" presStyleLbl="bgShp" presStyleIdx="0" presStyleCnt="6"/>
      <dgm:spPr/>
    </dgm:pt>
    <dgm:pt modelId="{7D53863F-75D1-4001-A949-2720BDD88AC1}" type="pres">
      <dgm:prSet presAssocID="{36D913B3-2B80-4230-B445-C9E7B3225F4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endar Week"/>
        </a:ext>
      </dgm:extLst>
    </dgm:pt>
    <dgm:pt modelId="{18137266-618C-4F5B-97D5-026B5F4AE154}" type="pres">
      <dgm:prSet presAssocID="{36D913B3-2B80-4230-B445-C9E7B3225F4F}" presName="spaceRect" presStyleCnt="0"/>
      <dgm:spPr/>
    </dgm:pt>
    <dgm:pt modelId="{09A55882-9C67-4632-8814-40DA5F3077FE}" type="pres">
      <dgm:prSet presAssocID="{36D913B3-2B80-4230-B445-C9E7B3225F4F}" presName="textRect" presStyleLbl="revTx" presStyleIdx="0" presStyleCnt="6">
        <dgm:presLayoutVars>
          <dgm:chMax val="1"/>
          <dgm:chPref val="1"/>
        </dgm:presLayoutVars>
      </dgm:prSet>
      <dgm:spPr/>
    </dgm:pt>
    <dgm:pt modelId="{78924F6E-DFEE-4FF6-A34F-B768FFEB10E2}" type="pres">
      <dgm:prSet presAssocID="{DC636336-B5A4-4DCC-848A-BC2692F14928}" presName="sibTrans" presStyleCnt="0"/>
      <dgm:spPr/>
    </dgm:pt>
    <dgm:pt modelId="{7059738C-E0CB-4252-9CFA-974D84BD4E91}" type="pres">
      <dgm:prSet presAssocID="{9C1255AC-C9A7-49C4-98D5-F11113BDE4A9}" presName="compNode" presStyleCnt="0"/>
      <dgm:spPr/>
    </dgm:pt>
    <dgm:pt modelId="{0FA5B91C-6056-45A6-B724-C9F246851B9E}" type="pres">
      <dgm:prSet presAssocID="{9C1255AC-C9A7-49C4-98D5-F11113BDE4A9}" presName="iconBgRect" presStyleLbl="bgShp" presStyleIdx="1" presStyleCnt="6"/>
      <dgm:spPr/>
    </dgm:pt>
    <dgm:pt modelId="{4F8B9EC7-030A-47C2-B17D-C7A98C7029A1}" type="pres">
      <dgm:prSet presAssocID="{9C1255AC-C9A7-49C4-98D5-F11113BDE4A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endar"/>
        </a:ext>
      </dgm:extLst>
    </dgm:pt>
    <dgm:pt modelId="{0E7340C2-C531-4184-A169-929CE272499F}" type="pres">
      <dgm:prSet presAssocID="{9C1255AC-C9A7-49C4-98D5-F11113BDE4A9}" presName="spaceRect" presStyleCnt="0"/>
      <dgm:spPr/>
    </dgm:pt>
    <dgm:pt modelId="{2C2B791A-B941-48AA-B4F3-D5D4C26110ED}" type="pres">
      <dgm:prSet presAssocID="{9C1255AC-C9A7-49C4-98D5-F11113BDE4A9}" presName="textRect" presStyleLbl="revTx" presStyleIdx="1" presStyleCnt="6">
        <dgm:presLayoutVars>
          <dgm:chMax val="1"/>
          <dgm:chPref val="1"/>
        </dgm:presLayoutVars>
      </dgm:prSet>
      <dgm:spPr/>
    </dgm:pt>
    <dgm:pt modelId="{C9710F8A-12A6-4D91-B76F-D8FB17CB1231}" type="pres">
      <dgm:prSet presAssocID="{F2A9A240-655B-4000-A76E-49E048FD6C23}" presName="sibTrans" presStyleCnt="0"/>
      <dgm:spPr/>
    </dgm:pt>
    <dgm:pt modelId="{3142F942-FAD3-408E-90D8-E96848189293}" type="pres">
      <dgm:prSet presAssocID="{5F6DD2A3-2BF1-40F8-A8B5-C0ECC2A76534}" presName="compNode" presStyleCnt="0"/>
      <dgm:spPr/>
    </dgm:pt>
    <dgm:pt modelId="{77E828CF-F09A-4695-8C39-CC4C4B476FCD}" type="pres">
      <dgm:prSet presAssocID="{5F6DD2A3-2BF1-40F8-A8B5-C0ECC2A76534}" presName="iconBgRect" presStyleLbl="bgShp" presStyleIdx="2" presStyleCnt="6"/>
      <dgm:spPr/>
    </dgm:pt>
    <dgm:pt modelId="{80C28EAC-86BC-4642-A2F0-3062FD1614CD}" type="pres">
      <dgm:prSet presAssocID="{5F6DD2A3-2BF1-40F8-A8B5-C0ECC2A7653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9AECD5AE-EC8A-489D-B9EF-409446EB5347}" type="pres">
      <dgm:prSet presAssocID="{5F6DD2A3-2BF1-40F8-A8B5-C0ECC2A76534}" presName="spaceRect" presStyleCnt="0"/>
      <dgm:spPr/>
    </dgm:pt>
    <dgm:pt modelId="{C2952790-2B65-42B6-AB1D-C9F6AB9EBEFD}" type="pres">
      <dgm:prSet presAssocID="{5F6DD2A3-2BF1-40F8-A8B5-C0ECC2A76534}" presName="textRect" presStyleLbl="revTx" presStyleIdx="2" presStyleCnt="6">
        <dgm:presLayoutVars>
          <dgm:chMax val="1"/>
          <dgm:chPref val="1"/>
        </dgm:presLayoutVars>
      </dgm:prSet>
      <dgm:spPr/>
    </dgm:pt>
    <dgm:pt modelId="{78D22DFD-C5D3-4DA2-806B-EABBE41097D6}" type="pres">
      <dgm:prSet presAssocID="{C7AC9E58-48AE-4FB8-B7D0-88C871FE2E62}" presName="sibTrans" presStyleCnt="0"/>
      <dgm:spPr/>
    </dgm:pt>
    <dgm:pt modelId="{522B352D-FA99-4EEF-AD02-CDEC96EA85A3}" type="pres">
      <dgm:prSet presAssocID="{A21777C4-6E8D-4F5A-9E79-6850E7FF54A9}" presName="compNode" presStyleCnt="0"/>
      <dgm:spPr/>
    </dgm:pt>
    <dgm:pt modelId="{ED241AE6-C2B3-4B27-8748-BDD864FCBF13}" type="pres">
      <dgm:prSet presAssocID="{A21777C4-6E8D-4F5A-9E79-6850E7FF54A9}" presName="iconBgRect" presStyleLbl="bgShp" presStyleIdx="3" presStyleCnt="6"/>
      <dgm:spPr/>
    </dgm:pt>
    <dgm:pt modelId="{EC6EF571-0427-4197-9594-42F2A15EC8FB}" type="pres">
      <dgm:prSet presAssocID="{A21777C4-6E8D-4F5A-9E79-6850E7FF54A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saver"/>
        </a:ext>
      </dgm:extLst>
    </dgm:pt>
    <dgm:pt modelId="{7DDB2310-B909-4ABB-B5D0-D0AB083CE9AB}" type="pres">
      <dgm:prSet presAssocID="{A21777C4-6E8D-4F5A-9E79-6850E7FF54A9}" presName="spaceRect" presStyleCnt="0"/>
      <dgm:spPr/>
    </dgm:pt>
    <dgm:pt modelId="{241504D6-F1E4-4899-88E4-76B8D7E35EF3}" type="pres">
      <dgm:prSet presAssocID="{A21777C4-6E8D-4F5A-9E79-6850E7FF54A9}" presName="textRect" presStyleLbl="revTx" presStyleIdx="3" presStyleCnt="6">
        <dgm:presLayoutVars>
          <dgm:chMax val="1"/>
          <dgm:chPref val="1"/>
        </dgm:presLayoutVars>
      </dgm:prSet>
      <dgm:spPr/>
    </dgm:pt>
    <dgm:pt modelId="{AD3DCC1B-FE36-4D59-A446-0FA092A1BD0F}" type="pres">
      <dgm:prSet presAssocID="{312C3215-F4A0-4E8E-8ADF-C45737B6E5B5}" presName="sibTrans" presStyleCnt="0"/>
      <dgm:spPr/>
    </dgm:pt>
    <dgm:pt modelId="{7BC28560-0E74-4191-B21A-370B1FE9D549}" type="pres">
      <dgm:prSet presAssocID="{8456F5CE-763A-405B-897A-8C29737210C9}" presName="compNode" presStyleCnt="0"/>
      <dgm:spPr/>
    </dgm:pt>
    <dgm:pt modelId="{F02968CE-A9FE-4417-A2EC-3A79D1046B32}" type="pres">
      <dgm:prSet presAssocID="{8456F5CE-763A-405B-897A-8C29737210C9}" presName="iconBgRect" presStyleLbl="bgShp" presStyleIdx="4" presStyleCnt="6"/>
      <dgm:spPr/>
    </dgm:pt>
    <dgm:pt modelId="{782E8C4C-7DD7-419E-A14D-F7BEA9779304}" type="pres">
      <dgm:prSet presAssocID="{8456F5CE-763A-405B-897A-8C29737210C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F0FD1C98-3A82-4C9A-B415-66B33362DB31}" type="pres">
      <dgm:prSet presAssocID="{8456F5CE-763A-405B-897A-8C29737210C9}" presName="spaceRect" presStyleCnt="0"/>
      <dgm:spPr/>
    </dgm:pt>
    <dgm:pt modelId="{F5A05A50-D93C-4311-B3E9-E308F1C0D727}" type="pres">
      <dgm:prSet presAssocID="{8456F5CE-763A-405B-897A-8C29737210C9}" presName="textRect" presStyleLbl="revTx" presStyleIdx="4" presStyleCnt="6">
        <dgm:presLayoutVars>
          <dgm:chMax val="1"/>
          <dgm:chPref val="1"/>
        </dgm:presLayoutVars>
      </dgm:prSet>
      <dgm:spPr/>
    </dgm:pt>
    <dgm:pt modelId="{FECF9043-4B63-491D-863C-CBA66EF9F184}" type="pres">
      <dgm:prSet presAssocID="{143563A2-6A80-4E92-97BE-39D308D2F719}" presName="sibTrans" presStyleCnt="0"/>
      <dgm:spPr/>
    </dgm:pt>
    <dgm:pt modelId="{4C2ED531-6AC0-4B8D-A29E-E31E86B53081}" type="pres">
      <dgm:prSet presAssocID="{5C4E2C4F-CC2D-4DB2-BB03-79C88205D10D}" presName="compNode" presStyleCnt="0"/>
      <dgm:spPr/>
    </dgm:pt>
    <dgm:pt modelId="{F03CF009-FA9E-4DC4-B897-F5B3A5446C6A}" type="pres">
      <dgm:prSet presAssocID="{5C4E2C4F-CC2D-4DB2-BB03-79C88205D10D}" presName="iconBgRect" presStyleLbl="bgShp" presStyleIdx="5" presStyleCnt="6"/>
      <dgm:spPr/>
    </dgm:pt>
    <dgm:pt modelId="{C2D99FEE-7970-45C3-B896-60743F7C5DE1}" type="pres">
      <dgm:prSet presAssocID="{5C4E2C4F-CC2D-4DB2-BB03-79C88205D10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Urgent"/>
        </a:ext>
      </dgm:extLst>
    </dgm:pt>
    <dgm:pt modelId="{3BBD7C66-A532-4C0E-9672-C4C0E0C47E0B}" type="pres">
      <dgm:prSet presAssocID="{5C4E2C4F-CC2D-4DB2-BB03-79C88205D10D}" presName="spaceRect" presStyleCnt="0"/>
      <dgm:spPr/>
    </dgm:pt>
    <dgm:pt modelId="{712F5CBC-C92E-4A3B-A863-DFAF82AAD844}" type="pres">
      <dgm:prSet presAssocID="{5C4E2C4F-CC2D-4DB2-BB03-79C88205D10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0817306-DEF5-498C-813C-D35E04081820}" type="presOf" srcId="{8456F5CE-763A-405B-897A-8C29737210C9}" destId="{F5A05A50-D93C-4311-B3E9-E308F1C0D727}" srcOrd="0" destOrd="0" presId="urn:microsoft.com/office/officeart/2018/5/layout/IconCircleLabelList"/>
    <dgm:cxn modelId="{CA673D1A-B6CE-4FCF-98E4-E86D0EAEB677}" type="presOf" srcId="{A21777C4-6E8D-4F5A-9E79-6850E7FF54A9}" destId="{241504D6-F1E4-4899-88E4-76B8D7E35EF3}" srcOrd="0" destOrd="0" presId="urn:microsoft.com/office/officeart/2018/5/layout/IconCircleLabelList"/>
    <dgm:cxn modelId="{A3190728-1AE4-4C27-B671-18C3B7119F78}" srcId="{C749AC6D-8727-4E33-BBAF-2454E4500799}" destId="{5C4E2C4F-CC2D-4DB2-BB03-79C88205D10D}" srcOrd="5" destOrd="0" parTransId="{B06BF90A-7EAB-4B36-AD0D-819B813C5E5E}" sibTransId="{D389CC01-0C0C-4661-A5E4-7B086AA2FD14}"/>
    <dgm:cxn modelId="{959B4566-F8EF-4322-897E-48BAFC134AD2}" srcId="{C749AC6D-8727-4E33-BBAF-2454E4500799}" destId="{5F6DD2A3-2BF1-40F8-A8B5-C0ECC2A76534}" srcOrd="2" destOrd="0" parTransId="{CF40AB4E-2F31-4C7B-8429-DC1563D76F8F}" sibTransId="{C7AC9E58-48AE-4FB8-B7D0-88C871FE2E62}"/>
    <dgm:cxn modelId="{E47B9A75-EB93-499B-BC61-7E81EDB84D1C}" srcId="{C749AC6D-8727-4E33-BBAF-2454E4500799}" destId="{8456F5CE-763A-405B-897A-8C29737210C9}" srcOrd="4" destOrd="0" parTransId="{D4BF88B7-5F53-4523-B92F-A64B580D50C6}" sibTransId="{143563A2-6A80-4E92-97BE-39D308D2F719}"/>
    <dgm:cxn modelId="{2221487C-B4C5-4C12-A381-45EDDBE83FB7}" srcId="{C749AC6D-8727-4E33-BBAF-2454E4500799}" destId="{A21777C4-6E8D-4F5A-9E79-6850E7FF54A9}" srcOrd="3" destOrd="0" parTransId="{5E998B40-1199-469D-9B3A-A79CD5CF057C}" sibTransId="{312C3215-F4A0-4E8E-8ADF-C45737B6E5B5}"/>
    <dgm:cxn modelId="{0889C39F-E651-423B-A8B5-8A173132064A}" type="presOf" srcId="{C749AC6D-8727-4E33-BBAF-2454E4500799}" destId="{9D557140-29FC-4876-845D-E3ABFD17F8B8}" srcOrd="0" destOrd="0" presId="urn:microsoft.com/office/officeart/2018/5/layout/IconCircleLabelList"/>
    <dgm:cxn modelId="{04754CA9-157F-489C-A69C-D1420FFD6EAD}" type="presOf" srcId="{5F6DD2A3-2BF1-40F8-A8B5-C0ECC2A76534}" destId="{C2952790-2B65-42B6-AB1D-C9F6AB9EBEFD}" srcOrd="0" destOrd="0" presId="urn:microsoft.com/office/officeart/2018/5/layout/IconCircleLabelList"/>
    <dgm:cxn modelId="{A136EBBE-202B-45D8-BE7A-6629DED46160}" type="presOf" srcId="{36D913B3-2B80-4230-B445-C9E7B3225F4F}" destId="{09A55882-9C67-4632-8814-40DA5F3077FE}" srcOrd="0" destOrd="0" presId="urn:microsoft.com/office/officeart/2018/5/layout/IconCircleLabelList"/>
    <dgm:cxn modelId="{B76894C7-B5F2-44F8-9F03-D80595439D9A}" srcId="{C749AC6D-8727-4E33-BBAF-2454E4500799}" destId="{9C1255AC-C9A7-49C4-98D5-F11113BDE4A9}" srcOrd="1" destOrd="0" parTransId="{4F51179A-36BB-472B-9E9F-9418AD11987A}" sibTransId="{F2A9A240-655B-4000-A76E-49E048FD6C23}"/>
    <dgm:cxn modelId="{65FDD9CC-462F-4D11-8171-3ACEBF6C1169}" type="presOf" srcId="{5C4E2C4F-CC2D-4DB2-BB03-79C88205D10D}" destId="{712F5CBC-C92E-4A3B-A863-DFAF82AAD844}" srcOrd="0" destOrd="0" presId="urn:microsoft.com/office/officeart/2018/5/layout/IconCircleLabelList"/>
    <dgm:cxn modelId="{ACF0B3D7-023E-4DDC-92C0-27143B850E13}" srcId="{C749AC6D-8727-4E33-BBAF-2454E4500799}" destId="{36D913B3-2B80-4230-B445-C9E7B3225F4F}" srcOrd="0" destOrd="0" parTransId="{D80AC460-1A2C-48C3-A85D-F8E68139D468}" sibTransId="{DC636336-B5A4-4DCC-848A-BC2692F14928}"/>
    <dgm:cxn modelId="{476AB9F0-32CD-4C3B-9D1F-E9CBACD7DDF3}" type="presOf" srcId="{9C1255AC-C9A7-49C4-98D5-F11113BDE4A9}" destId="{2C2B791A-B941-48AA-B4F3-D5D4C26110ED}" srcOrd="0" destOrd="0" presId="urn:microsoft.com/office/officeart/2018/5/layout/IconCircleLabelList"/>
    <dgm:cxn modelId="{DF732152-1504-4584-A365-35978AB3D5E4}" type="presParOf" srcId="{9D557140-29FC-4876-845D-E3ABFD17F8B8}" destId="{AD004456-2428-4524-85B2-D2C3E3669F83}" srcOrd="0" destOrd="0" presId="urn:microsoft.com/office/officeart/2018/5/layout/IconCircleLabelList"/>
    <dgm:cxn modelId="{8A59259B-FF59-4ABD-8B00-FDC3E7F94E06}" type="presParOf" srcId="{AD004456-2428-4524-85B2-D2C3E3669F83}" destId="{3FEE4BE8-4108-496E-944F-99F6450A0320}" srcOrd="0" destOrd="0" presId="urn:microsoft.com/office/officeart/2018/5/layout/IconCircleLabelList"/>
    <dgm:cxn modelId="{C7A84BE8-73F7-49BD-AF20-4A1E48BECF4C}" type="presParOf" srcId="{AD004456-2428-4524-85B2-D2C3E3669F83}" destId="{7D53863F-75D1-4001-A949-2720BDD88AC1}" srcOrd="1" destOrd="0" presId="urn:microsoft.com/office/officeart/2018/5/layout/IconCircleLabelList"/>
    <dgm:cxn modelId="{C8E89FD8-ED6E-4710-9942-761B44B8B730}" type="presParOf" srcId="{AD004456-2428-4524-85B2-D2C3E3669F83}" destId="{18137266-618C-4F5B-97D5-026B5F4AE154}" srcOrd="2" destOrd="0" presId="urn:microsoft.com/office/officeart/2018/5/layout/IconCircleLabelList"/>
    <dgm:cxn modelId="{14B6842E-E6B6-466B-96F5-232182608C61}" type="presParOf" srcId="{AD004456-2428-4524-85B2-D2C3E3669F83}" destId="{09A55882-9C67-4632-8814-40DA5F3077FE}" srcOrd="3" destOrd="0" presId="urn:microsoft.com/office/officeart/2018/5/layout/IconCircleLabelList"/>
    <dgm:cxn modelId="{9B2D9743-2DA6-4CBE-83D7-42A3B59F121B}" type="presParOf" srcId="{9D557140-29FC-4876-845D-E3ABFD17F8B8}" destId="{78924F6E-DFEE-4FF6-A34F-B768FFEB10E2}" srcOrd="1" destOrd="0" presId="urn:microsoft.com/office/officeart/2018/5/layout/IconCircleLabelList"/>
    <dgm:cxn modelId="{40C4808E-F8D6-40CF-A748-93DA2AD062C5}" type="presParOf" srcId="{9D557140-29FC-4876-845D-E3ABFD17F8B8}" destId="{7059738C-E0CB-4252-9CFA-974D84BD4E91}" srcOrd="2" destOrd="0" presId="urn:microsoft.com/office/officeart/2018/5/layout/IconCircleLabelList"/>
    <dgm:cxn modelId="{B625F55E-E072-4A97-99AD-18727B329A0D}" type="presParOf" srcId="{7059738C-E0CB-4252-9CFA-974D84BD4E91}" destId="{0FA5B91C-6056-45A6-B724-C9F246851B9E}" srcOrd="0" destOrd="0" presId="urn:microsoft.com/office/officeart/2018/5/layout/IconCircleLabelList"/>
    <dgm:cxn modelId="{636A2BD4-F273-4441-BD2F-612EFACABD3A}" type="presParOf" srcId="{7059738C-E0CB-4252-9CFA-974D84BD4E91}" destId="{4F8B9EC7-030A-47C2-B17D-C7A98C7029A1}" srcOrd="1" destOrd="0" presId="urn:microsoft.com/office/officeart/2018/5/layout/IconCircleLabelList"/>
    <dgm:cxn modelId="{CFB7064D-243E-4AC6-8361-A782367B7C44}" type="presParOf" srcId="{7059738C-E0CB-4252-9CFA-974D84BD4E91}" destId="{0E7340C2-C531-4184-A169-929CE272499F}" srcOrd="2" destOrd="0" presId="urn:microsoft.com/office/officeart/2018/5/layout/IconCircleLabelList"/>
    <dgm:cxn modelId="{D4246A7E-5F06-4FF2-A0E1-C4BB9BD029FC}" type="presParOf" srcId="{7059738C-E0CB-4252-9CFA-974D84BD4E91}" destId="{2C2B791A-B941-48AA-B4F3-D5D4C26110ED}" srcOrd="3" destOrd="0" presId="urn:microsoft.com/office/officeart/2018/5/layout/IconCircleLabelList"/>
    <dgm:cxn modelId="{B74DB58F-E724-4F64-AFC5-CAAAD2FB8A07}" type="presParOf" srcId="{9D557140-29FC-4876-845D-E3ABFD17F8B8}" destId="{C9710F8A-12A6-4D91-B76F-D8FB17CB1231}" srcOrd="3" destOrd="0" presId="urn:microsoft.com/office/officeart/2018/5/layout/IconCircleLabelList"/>
    <dgm:cxn modelId="{026D8200-9F78-4644-9124-AF3654B29451}" type="presParOf" srcId="{9D557140-29FC-4876-845D-E3ABFD17F8B8}" destId="{3142F942-FAD3-408E-90D8-E96848189293}" srcOrd="4" destOrd="0" presId="urn:microsoft.com/office/officeart/2018/5/layout/IconCircleLabelList"/>
    <dgm:cxn modelId="{09558A81-FE57-4130-9B61-C23A23EA5FD9}" type="presParOf" srcId="{3142F942-FAD3-408E-90D8-E96848189293}" destId="{77E828CF-F09A-4695-8C39-CC4C4B476FCD}" srcOrd="0" destOrd="0" presId="urn:microsoft.com/office/officeart/2018/5/layout/IconCircleLabelList"/>
    <dgm:cxn modelId="{B87A7233-CF50-4AAF-804E-9512D3A223CB}" type="presParOf" srcId="{3142F942-FAD3-408E-90D8-E96848189293}" destId="{80C28EAC-86BC-4642-A2F0-3062FD1614CD}" srcOrd="1" destOrd="0" presId="urn:microsoft.com/office/officeart/2018/5/layout/IconCircleLabelList"/>
    <dgm:cxn modelId="{52437996-C26C-4925-AB55-4051A9010121}" type="presParOf" srcId="{3142F942-FAD3-408E-90D8-E96848189293}" destId="{9AECD5AE-EC8A-489D-B9EF-409446EB5347}" srcOrd="2" destOrd="0" presId="urn:microsoft.com/office/officeart/2018/5/layout/IconCircleLabelList"/>
    <dgm:cxn modelId="{A9DFC341-41E6-4B0D-9AB5-03883DE4B431}" type="presParOf" srcId="{3142F942-FAD3-408E-90D8-E96848189293}" destId="{C2952790-2B65-42B6-AB1D-C9F6AB9EBEFD}" srcOrd="3" destOrd="0" presId="urn:microsoft.com/office/officeart/2018/5/layout/IconCircleLabelList"/>
    <dgm:cxn modelId="{6A4AE777-788D-4BBF-A80D-774356FA9631}" type="presParOf" srcId="{9D557140-29FC-4876-845D-E3ABFD17F8B8}" destId="{78D22DFD-C5D3-4DA2-806B-EABBE41097D6}" srcOrd="5" destOrd="0" presId="urn:microsoft.com/office/officeart/2018/5/layout/IconCircleLabelList"/>
    <dgm:cxn modelId="{3BAC1562-BDC0-4701-8D56-338CC6C0B719}" type="presParOf" srcId="{9D557140-29FC-4876-845D-E3ABFD17F8B8}" destId="{522B352D-FA99-4EEF-AD02-CDEC96EA85A3}" srcOrd="6" destOrd="0" presId="urn:microsoft.com/office/officeart/2018/5/layout/IconCircleLabelList"/>
    <dgm:cxn modelId="{8CAADE68-ACB6-4388-98D4-0103D01C3D77}" type="presParOf" srcId="{522B352D-FA99-4EEF-AD02-CDEC96EA85A3}" destId="{ED241AE6-C2B3-4B27-8748-BDD864FCBF13}" srcOrd="0" destOrd="0" presId="urn:microsoft.com/office/officeart/2018/5/layout/IconCircleLabelList"/>
    <dgm:cxn modelId="{557963BB-0BF0-4B88-9A83-81EC520DAB4C}" type="presParOf" srcId="{522B352D-FA99-4EEF-AD02-CDEC96EA85A3}" destId="{EC6EF571-0427-4197-9594-42F2A15EC8FB}" srcOrd="1" destOrd="0" presId="urn:microsoft.com/office/officeart/2018/5/layout/IconCircleLabelList"/>
    <dgm:cxn modelId="{698866E9-89EE-4825-BD46-D23079C8C638}" type="presParOf" srcId="{522B352D-FA99-4EEF-AD02-CDEC96EA85A3}" destId="{7DDB2310-B909-4ABB-B5D0-D0AB083CE9AB}" srcOrd="2" destOrd="0" presId="urn:microsoft.com/office/officeart/2018/5/layout/IconCircleLabelList"/>
    <dgm:cxn modelId="{E7E1BD36-6450-43FD-9F7F-ED610F25009C}" type="presParOf" srcId="{522B352D-FA99-4EEF-AD02-CDEC96EA85A3}" destId="{241504D6-F1E4-4899-88E4-76B8D7E35EF3}" srcOrd="3" destOrd="0" presId="urn:microsoft.com/office/officeart/2018/5/layout/IconCircleLabelList"/>
    <dgm:cxn modelId="{36D88D69-5572-4087-A0F2-62895BF8483F}" type="presParOf" srcId="{9D557140-29FC-4876-845D-E3ABFD17F8B8}" destId="{AD3DCC1B-FE36-4D59-A446-0FA092A1BD0F}" srcOrd="7" destOrd="0" presId="urn:microsoft.com/office/officeart/2018/5/layout/IconCircleLabelList"/>
    <dgm:cxn modelId="{A55FFDFA-B462-4348-AEB4-D17B6E924804}" type="presParOf" srcId="{9D557140-29FC-4876-845D-E3ABFD17F8B8}" destId="{7BC28560-0E74-4191-B21A-370B1FE9D549}" srcOrd="8" destOrd="0" presId="urn:microsoft.com/office/officeart/2018/5/layout/IconCircleLabelList"/>
    <dgm:cxn modelId="{667005E1-DA6D-473E-BC82-AB0A14B00FDB}" type="presParOf" srcId="{7BC28560-0E74-4191-B21A-370B1FE9D549}" destId="{F02968CE-A9FE-4417-A2EC-3A79D1046B32}" srcOrd="0" destOrd="0" presId="urn:microsoft.com/office/officeart/2018/5/layout/IconCircleLabelList"/>
    <dgm:cxn modelId="{3FC162C2-FD4B-432C-A8B7-958A9429D596}" type="presParOf" srcId="{7BC28560-0E74-4191-B21A-370B1FE9D549}" destId="{782E8C4C-7DD7-419E-A14D-F7BEA9779304}" srcOrd="1" destOrd="0" presId="urn:microsoft.com/office/officeart/2018/5/layout/IconCircleLabelList"/>
    <dgm:cxn modelId="{74BB5F4E-05B3-4921-8288-863E3F42B270}" type="presParOf" srcId="{7BC28560-0E74-4191-B21A-370B1FE9D549}" destId="{F0FD1C98-3A82-4C9A-B415-66B33362DB31}" srcOrd="2" destOrd="0" presId="urn:microsoft.com/office/officeart/2018/5/layout/IconCircleLabelList"/>
    <dgm:cxn modelId="{9A5336F5-F171-4B03-B30C-67FC3D8EBE9F}" type="presParOf" srcId="{7BC28560-0E74-4191-B21A-370B1FE9D549}" destId="{F5A05A50-D93C-4311-B3E9-E308F1C0D727}" srcOrd="3" destOrd="0" presId="urn:microsoft.com/office/officeart/2018/5/layout/IconCircleLabelList"/>
    <dgm:cxn modelId="{15110EE5-3DAD-4938-9C74-738C77792880}" type="presParOf" srcId="{9D557140-29FC-4876-845D-E3ABFD17F8B8}" destId="{FECF9043-4B63-491D-863C-CBA66EF9F184}" srcOrd="9" destOrd="0" presId="urn:microsoft.com/office/officeart/2018/5/layout/IconCircleLabelList"/>
    <dgm:cxn modelId="{A4DECAEE-AF04-4EC2-B6EC-C60FCCF0BD9F}" type="presParOf" srcId="{9D557140-29FC-4876-845D-E3ABFD17F8B8}" destId="{4C2ED531-6AC0-4B8D-A29E-E31E86B53081}" srcOrd="10" destOrd="0" presId="urn:microsoft.com/office/officeart/2018/5/layout/IconCircleLabelList"/>
    <dgm:cxn modelId="{37A40039-931D-4CF9-A2E3-D864FCF18AF2}" type="presParOf" srcId="{4C2ED531-6AC0-4B8D-A29E-E31E86B53081}" destId="{F03CF009-FA9E-4DC4-B897-F5B3A5446C6A}" srcOrd="0" destOrd="0" presId="urn:microsoft.com/office/officeart/2018/5/layout/IconCircleLabelList"/>
    <dgm:cxn modelId="{1AF47D53-6A8B-4335-8841-9158B90B8483}" type="presParOf" srcId="{4C2ED531-6AC0-4B8D-A29E-E31E86B53081}" destId="{C2D99FEE-7970-45C3-B896-60743F7C5DE1}" srcOrd="1" destOrd="0" presId="urn:microsoft.com/office/officeart/2018/5/layout/IconCircleLabelList"/>
    <dgm:cxn modelId="{B9A9D476-0E1E-4F28-BBF9-A74B8929078B}" type="presParOf" srcId="{4C2ED531-6AC0-4B8D-A29E-E31E86B53081}" destId="{3BBD7C66-A532-4C0E-9672-C4C0E0C47E0B}" srcOrd="2" destOrd="0" presId="urn:microsoft.com/office/officeart/2018/5/layout/IconCircleLabelList"/>
    <dgm:cxn modelId="{0B1DC988-64BA-40FD-BE91-E611036C827F}" type="presParOf" srcId="{4C2ED531-6AC0-4B8D-A29E-E31E86B53081}" destId="{712F5CBC-C92E-4A3B-A863-DFAF82AAD84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D7CCE-E161-4F92-AD86-3BC805CA9D3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DE28E5-7617-4B0D-A335-B9BC0DC07AFF}">
      <dgm:prSet/>
      <dgm:spPr/>
      <dgm:t>
        <a:bodyPr/>
        <a:lstStyle/>
        <a:p>
          <a:r>
            <a:rPr lang="en-US"/>
            <a:t>Scholar- In addition to meeting the 24 credit graduation requirements, students must do the following:</a:t>
          </a:r>
        </a:p>
      </dgm:t>
    </dgm:pt>
    <dgm:pt modelId="{CB025389-B00E-4C2A-8DB2-4C2DB6CEF678}" type="parTrans" cxnId="{B3AB6606-7C3F-43C5-A71A-88E700D9EE6C}">
      <dgm:prSet/>
      <dgm:spPr/>
      <dgm:t>
        <a:bodyPr/>
        <a:lstStyle/>
        <a:p>
          <a:endParaRPr lang="en-US"/>
        </a:p>
      </dgm:t>
    </dgm:pt>
    <dgm:pt modelId="{E49FF60C-268A-4B4B-AE5E-EDDDDC5FF572}" type="sibTrans" cxnId="{B3AB6606-7C3F-43C5-A71A-88E700D9EE6C}">
      <dgm:prSet/>
      <dgm:spPr/>
      <dgm:t>
        <a:bodyPr/>
        <a:lstStyle/>
        <a:p>
          <a:endParaRPr lang="en-US"/>
        </a:p>
      </dgm:t>
    </dgm:pt>
    <dgm:pt modelId="{326FD70D-3B09-45F0-86F6-EEC57905C43F}">
      <dgm:prSet/>
      <dgm:spPr/>
      <dgm:t>
        <a:bodyPr/>
        <a:lstStyle/>
        <a:p>
          <a:r>
            <a:rPr lang="en-US"/>
            <a:t>Earn Algebra 2 credit</a:t>
          </a:r>
        </a:p>
      </dgm:t>
    </dgm:pt>
    <dgm:pt modelId="{33A7CA09-D23D-422D-B890-6A89299E4653}" type="parTrans" cxnId="{75F9DC6F-7BCF-4A42-985C-9C73BFB86DE5}">
      <dgm:prSet/>
      <dgm:spPr/>
      <dgm:t>
        <a:bodyPr/>
        <a:lstStyle/>
        <a:p>
          <a:endParaRPr lang="en-US"/>
        </a:p>
      </dgm:t>
    </dgm:pt>
    <dgm:pt modelId="{318A7DF2-1838-44D9-9B39-6640B4E6666E}" type="sibTrans" cxnId="{75F9DC6F-7BCF-4A42-985C-9C73BFB86DE5}">
      <dgm:prSet/>
      <dgm:spPr/>
      <dgm:t>
        <a:bodyPr/>
        <a:lstStyle/>
        <a:p>
          <a:endParaRPr lang="en-US"/>
        </a:p>
      </dgm:t>
    </dgm:pt>
    <dgm:pt modelId="{80E29A39-8168-42E0-ABFF-5A67DCF31B83}">
      <dgm:prSet/>
      <dgm:spPr/>
      <dgm:t>
        <a:bodyPr/>
        <a:lstStyle/>
        <a:p>
          <a:r>
            <a:rPr lang="en-US"/>
            <a:t>Pass Geometry, Biology, and US History EOC’s</a:t>
          </a:r>
        </a:p>
      </dgm:t>
    </dgm:pt>
    <dgm:pt modelId="{F2FF562E-BE2D-434B-B0E6-486F76D5F787}" type="parTrans" cxnId="{4A7CE730-A1E3-49F2-9564-765A6C411D46}">
      <dgm:prSet/>
      <dgm:spPr/>
      <dgm:t>
        <a:bodyPr/>
        <a:lstStyle/>
        <a:p>
          <a:endParaRPr lang="en-US"/>
        </a:p>
      </dgm:t>
    </dgm:pt>
    <dgm:pt modelId="{8558F423-A1C4-4275-9EFA-5D9DDFF53D60}" type="sibTrans" cxnId="{4A7CE730-A1E3-49F2-9564-765A6C411D46}">
      <dgm:prSet/>
      <dgm:spPr/>
      <dgm:t>
        <a:bodyPr/>
        <a:lstStyle/>
        <a:p>
          <a:endParaRPr lang="en-US"/>
        </a:p>
      </dgm:t>
    </dgm:pt>
    <dgm:pt modelId="{FFD0A5A9-640E-42E3-9D9E-AF9349FD4A51}">
      <dgm:prSet/>
      <dgm:spPr/>
      <dgm:t>
        <a:bodyPr/>
        <a:lstStyle/>
        <a:p>
          <a:r>
            <a:rPr lang="en-US"/>
            <a:t>Earn 1 credit in statistics or an equally rigorous math course</a:t>
          </a:r>
        </a:p>
      </dgm:t>
    </dgm:pt>
    <dgm:pt modelId="{044DEB0A-85DF-4DCD-AFA8-402A0F87F997}" type="parTrans" cxnId="{C0F2C7EC-8484-41D5-A44C-5746FE39795F}">
      <dgm:prSet/>
      <dgm:spPr/>
      <dgm:t>
        <a:bodyPr/>
        <a:lstStyle/>
        <a:p>
          <a:endParaRPr lang="en-US"/>
        </a:p>
      </dgm:t>
    </dgm:pt>
    <dgm:pt modelId="{0B00A953-8E51-4622-8133-8291EF8523EF}" type="sibTrans" cxnId="{C0F2C7EC-8484-41D5-A44C-5746FE39795F}">
      <dgm:prSet/>
      <dgm:spPr/>
      <dgm:t>
        <a:bodyPr/>
        <a:lstStyle/>
        <a:p>
          <a:endParaRPr lang="en-US"/>
        </a:p>
      </dgm:t>
    </dgm:pt>
    <dgm:pt modelId="{DF1DBB0F-2626-4C99-A825-0419F248E198}">
      <dgm:prSet/>
      <dgm:spPr/>
      <dgm:t>
        <a:bodyPr/>
        <a:lstStyle/>
        <a:p>
          <a:r>
            <a:rPr lang="en-US"/>
            <a:t>Earn 1 credit in chemistry or physics</a:t>
          </a:r>
        </a:p>
      </dgm:t>
    </dgm:pt>
    <dgm:pt modelId="{5EC53AC0-BFD1-4525-A710-BAE7D80E11FA}" type="parTrans" cxnId="{2A8AA5B3-520B-42C4-9CC8-43DAC0E748A3}">
      <dgm:prSet/>
      <dgm:spPr/>
      <dgm:t>
        <a:bodyPr/>
        <a:lstStyle/>
        <a:p>
          <a:endParaRPr lang="en-US"/>
        </a:p>
      </dgm:t>
    </dgm:pt>
    <dgm:pt modelId="{64B0FBF0-8F67-45D3-B5C4-63A368A1D293}" type="sibTrans" cxnId="{2A8AA5B3-520B-42C4-9CC8-43DAC0E748A3}">
      <dgm:prSet/>
      <dgm:spPr/>
      <dgm:t>
        <a:bodyPr/>
        <a:lstStyle/>
        <a:p>
          <a:endParaRPr lang="en-US"/>
        </a:p>
      </dgm:t>
    </dgm:pt>
    <dgm:pt modelId="{380B71F8-5F5D-40E2-B85A-D495029395A1}">
      <dgm:prSet/>
      <dgm:spPr/>
      <dgm:t>
        <a:bodyPr/>
        <a:lstStyle/>
        <a:p>
          <a:r>
            <a:rPr lang="en-US"/>
            <a:t>Earn 1 credit in a science course that is equally rigorous</a:t>
          </a:r>
        </a:p>
      </dgm:t>
    </dgm:pt>
    <dgm:pt modelId="{3C0170F2-F0C9-4C43-BD94-3593FEAEC508}" type="parTrans" cxnId="{1BC817E0-E8ED-495B-85C0-0B9555D4EFF8}">
      <dgm:prSet/>
      <dgm:spPr/>
      <dgm:t>
        <a:bodyPr/>
        <a:lstStyle/>
        <a:p>
          <a:endParaRPr lang="en-US"/>
        </a:p>
      </dgm:t>
    </dgm:pt>
    <dgm:pt modelId="{CE554C01-2152-4844-AA4A-ADBE79531C80}" type="sibTrans" cxnId="{1BC817E0-E8ED-495B-85C0-0B9555D4EFF8}">
      <dgm:prSet/>
      <dgm:spPr/>
      <dgm:t>
        <a:bodyPr/>
        <a:lstStyle/>
        <a:p>
          <a:endParaRPr lang="en-US"/>
        </a:p>
      </dgm:t>
    </dgm:pt>
    <dgm:pt modelId="{35361863-970E-4EC9-A83E-1611B2B920CD}">
      <dgm:prSet/>
      <dgm:spPr/>
      <dgm:t>
        <a:bodyPr/>
        <a:lstStyle/>
        <a:p>
          <a:r>
            <a:rPr lang="en-US"/>
            <a:t>Earn 2 credits in the same world language</a:t>
          </a:r>
        </a:p>
      </dgm:t>
    </dgm:pt>
    <dgm:pt modelId="{4CCC5C31-220B-4659-80E7-2ED739B4DE19}" type="parTrans" cxnId="{EC299829-B484-44EB-94C4-7A06A281AEAF}">
      <dgm:prSet/>
      <dgm:spPr/>
      <dgm:t>
        <a:bodyPr/>
        <a:lstStyle/>
        <a:p>
          <a:endParaRPr lang="en-US"/>
        </a:p>
      </dgm:t>
    </dgm:pt>
    <dgm:pt modelId="{786BAF94-9504-40E7-976B-70E1E70CD7A8}" type="sibTrans" cxnId="{EC299829-B484-44EB-94C4-7A06A281AEAF}">
      <dgm:prSet/>
      <dgm:spPr/>
      <dgm:t>
        <a:bodyPr/>
        <a:lstStyle/>
        <a:p>
          <a:endParaRPr lang="en-US"/>
        </a:p>
      </dgm:t>
    </dgm:pt>
    <dgm:pt modelId="{6A4C1733-0D29-4589-B5BD-6E43A0DDE909}">
      <dgm:prSet/>
      <dgm:spPr/>
      <dgm:t>
        <a:bodyPr/>
        <a:lstStyle/>
        <a:p>
          <a:r>
            <a:rPr lang="en-US"/>
            <a:t>Earn 1 credit in an AP, IB, AICE, or DE course</a:t>
          </a:r>
        </a:p>
      </dgm:t>
    </dgm:pt>
    <dgm:pt modelId="{10D462E2-3101-4660-A07D-4FE7DFAB8261}" type="parTrans" cxnId="{3B133075-268E-40BA-944E-F3B5A932DB39}">
      <dgm:prSet/>
      <dgm:spPr/>
      <dgm:t>
        <a:bodyPr/>
        <a:lstStyle/>
        <a:p>
          <a:endParaRPr lang="en-US"/>
        </a:p>
      </dgm:t>
    </dgm:pt>
    <dgm:pt modelId="{EDC143BB-E63A-4D1A-AD1E-E51293D4293E}" type="sibTrans" cxnId="{3B133075-268E-40BA-944E-F3B5A932DB39}">
      <dgm:prSet/>
      <dgm:spPr/>
      <dgm:t>
        <a:bodyPr/>
        <a:lstStyle/>
        <a:p>
          <a:endParaRPr lang="en-US"/>
        </a:p>
      </dgm:t>
    </dgm:pt>
    <dgm:pt modelId="{EB2B5204-F6C8-461C-9E23-C59F3F9023CA}" type="pres">
      <dgm:prSet presAssocID="{825D7CCE-E161-4F92-AD86-3BC805CA9D37}" presName="root" presStyleCnt="0">
        <dgm:presLayoutVars>
          <dgm:dir/>
          <dgm:resizeHandles val="exact"/>
        </dgm:presLayoutVars>
      </dgm:prSet>
      <dgm:spPr/>
    </dgm:pt>
    <dgm:pt modelId="{F866B194-8C4E-4818-B2FD-5CFC4CC4D477}" type="pres">
      <dgm:prSet presAssocID="{47DE28E5-7617-4B0D-A335-B9BC0DC07AFF}" presName="compNode" presStyleCnt="0"/>
      <dgm:spPr/>
    </dgm:pt>
    <dgm:pt modelId="{D37F3D5E-07C4-4F54-BB89-CDFCC730E605}" type="pres">
      <dgm:prSet presAssocID="{47DE28E5-7617-4B0D-A335-B9BC0DC07AFF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6F71CA6-61D4-426E-977F-CC93745B0D69}" type="pres">
      <dgm:prSet presAssocID="{47DE28E5-7617-4B0D-A335-B9BC0DC07AFF}" presName="spaceRect" presStyleCnt="0"/>
      <dgm:spPr/>
    </dgm:pt>
    <dgm:pt modelId="{D56E10DC-0902-4F1E-8BFB-01A3DE5F7284}" type="pres">
      <dgm:prSet presAssocID="{47DE28E5-7617-4B0D-A335-B9BC0DC07AFF}" presName="textRect" presStyleLbl="revTx" presStyleIdx="0" presStyleCnt="8">
        <dgm:presLayoutVars>
          <dgm:chMax val="1"/>
          <dgm:chPref val="1"/>
        </dgm:presLayoutVars>
      </dgm:prSet>
      <dgm:spPr/>
    </dgm:pt>
    <dgm:pt modelId="{A5B6FF41-C2E1-482F-A265-277C6C9FC59D}" type="pres">
      <dgm:prSet presAssocID="{E49FF60C-268A-4B4B-AE5E-EDDDDC5FF572}" presName="sibTrans" presStyleCnt="0"/>
      <dgm:spPr/>
    </dgm:pt>
    <dgm:pt modelId="{43CA22F9-4E60-4871-B1C4-13D97D09504A}" type="pres">
      <dgm:prSet presAssocID="{326FD70D-3B09-45F0-86F6-EEC57905C43F}" presName="compNode" presStyleCnt="0"/>
      <dgm:spPr/>
    </dgm:pt>
    <dgm:pt modelId="{33A2D10F-8475-4966-94BD-BC857EA9AF3A}" type="pres">
      <dgm:prSet presAssocID="{326FD70D-3B09-45F0-86F6-EEC57905C43F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96068F4B-B73F-453D-A0E1-A076D5E9C783}" type="pres">
      <dgm:prSet presAssocID="{326FD70D-3B09-45F0-86F6-EEC57905C43F}" presName="spaceRect" presStyleCnt="0"/>
      <dgm:spPr/>
    </dgm:pt>
    <dgm:pt modelId="{AE363C27-71B1-4D2D-A13C-AF907F47E08D}" type="pres">
      <dgm:prSet presAssocID="{326FD70D-3B09-45F0-86F6-EEC57905C43F}" presName="textRect" presStyleLbl="revTx" presStyleIdx="1" presStyleCnt="8">
        <dgm:presLayoutVars>
          <dgm:chMax val="1"/>
          <dgm:chPref val="1"/>
        </dgm:presLayoutVars>
      </dgm:prSet>
      <dgm:spPr/>
    </dgm:pt>
    <dgm:pt modelId="{F6DC86FD-BD43-46BC-9AB2-8F4722621E34}" type="pres">
      <dgm:prSet presAssocID="{318A7DF2-1838-44D9-9B39-6640B4E6666E}" presName="sibTrans" presStyleCnt="0"/>
      <dgm:spPr/>
    </dgm:pt>
    <dgm:pt modelId="{3E260CFE-2F2E-41CD-AFFB-B18B43367FC3}" type="pres">
      <dgm:prSet presAssocID="{80E29A39-8168-42E0-ABFF-5A67DCF31B83}" presName="compNode" presStyleCnt="0"/>
      <dgm:spPr/>
    </dgm:pt>
    <dgm:pt modelId="{3688AAEB-8152-4B51-BFAE-EC317CE3A3B1}" type="pres">
      <dgm:prSet presAssocID="{80E29A39-8168-42E0-ABFF-5A67DCF31B8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4C38E4A6-7AAC-4541-831D-230C8D7EC793}" type="pres">
      <dgm:prSet presAssocID="{80E29A39-8168-42E0-ABFF-5A67DCF31B83}" presName="spaceRect" presStyleCnt="0"/>
      <dgm:spPr/>
    </dgm:pt>
    <dgm:pt modelId="{69ED1A1A-0755-4F4C-96E0-663F57A1CAE3}" type="pres">
      <dgm:prSet presAssocID="{80E29A39-8168-42E0-ABFF-5A67DCF31B83}" presName="textRect" presStyleLbl="revTx" presStyleIdx="2" presStyleCnt="8">
        <dgm:presLayoutVars>
          <dgm:chMax val="1"/>
          <dgm:chPref val="1"/>
        </dgm:presLayoutVars>
      </dgm:prSet>
      <dgm:spPr/>
    </dgm:pt>
    <dgm:pt modelId="{E7DA9F96-6A3C-40DE-8D8A-E5174CB2BC31}" type="pres">
      <dgm:prSet presAssocID="{8558F423-A1C4-4275-9EFA-5D9DDFF53D60}" presName="sibTrans" presStyleCnt="0"/>
      <dgm:spPr/>
    </dgm:pt>
    <dgm:pt modelId="{53BC36F7-BA86-4018-ACE4-0B19B0F06994}" type="pres">
      <dgm:prSet presAssocID="{FFD0A5A9-640E-42E3-9D9E-AF9349FD4A51}" presName="compNode" presStyleCnt="0"/>
      <dgm:spPr/>
    </dgm:pt>
    <dgm:pt modelId="{8DC79A06-5CA5-45CC-9A50-3D1625D7C229}" type="pres">
      <dgm:prSet presAssocID="{FFD0A5A9-640E-42E3-9D9E-AF9349FD4A5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DB42CC01-78DB-4768-B346-A329B735D3C9}" type="pres">
      <dgm:prSet presAssocID="{FFD0A5A9-640E-42E3-9D9E-AF9349FD4A51}" presName="spaceRect" presStyleCnt="0"/>
      <dgm:spPr/>
    </dgm:pt>
    <dgm:pt modelId="{776AED7F-DDF7-4D21-86EE-ED962B935FFC}" type="pres">
      <dgm:prSet presAssocID="{FFD0A5A9-640E-42E3-9D9E-AF9349FD4A51}" presName="textRect" presStyleLbl="revTx" presStyleIdx="3" presStyleCnt="8">
        <dgm:presLayoutVars>
          <dgm:chMax val="1"/>
          <dgm:chPref val="1"/>
        </dgm:presLayoutVars>
      </dgm:prSet>
      <dgm:spPr/>
    </dgm:pt>
    <dgm:pt modelId="{4CB635E2-4F3F-4789-B5FF-A247A5654273}" type="pres">
      <dgm:prSet presAssocID="{0B00A953-8E51-4622-8133-8291EF8523EF}" presName="sibTrans" presStyleCnt="0"/>
      <dgm:spPr/>
    </dgm:pt>
    <dgm:pt modelId="{DD6EAC90-0A6F-4E99-951A-079E6D118CE8}" type="pres">
      <dgm:prSet presAssocID="{DF1DBB0F-2626-4C99-A825-0419F248E198}" presName="compNode" presStyleCnt="0"/>
      <dgm:spPr/>
    </dgm:pt>
    <dgm:pt modelId="{6D019581-FA88-4434-BCE2-871C39860E25}" type="pres">
      <dgm:prSet presAssocID="{DF1DBB0F-2626-4C99-A825-0419F248E198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4B57D036-847B-4D74-B58B-8C84BB1C9F26}" type="pres">
      <dgm:prSet presAssocID="{DF1DBB0F-2626-4C99-A825-0419F248E198}" presName="spaceRect" presStyleCnt="0"/>
      <dgm:spPr/>
    </dgm:pt>
    <dgm:pt modelId="{C35FBA02-CC01-42BA-A26D-BACE341A9B54}" type="pres">
      <dgm:prSet presAssocID="{DF1DBB0F-2626-4C99-A825-0419F248E198}" presName="textRect" presStyleLbl="revTx" presStyleIdx="4" presStyleCnt="8">
        <dgm:presLayoutVars>
          <dgm:chMax val="1"/>
          <dgm:chPref val="1"/>
        </dgm:presLayoutVars>
      </dgm:prSet>
      <dgm:spPr/>
    </dgm:pt>
    <dgm:pt modelId="{9F273A17-AF49-410C-9392-4E7AC8460E40}" type="pres">
      <dgm:prSet presAssocID="{64B0FBF0-8F67-45D3-B5C4-63A368A1D293}" presName="sibTrans" presStyleCnt="0"/>
      <dgm:spPr/>
    </dgm:pt>
    <dgm:pt modelId="{DCE6B404-3A3F-490E-A9C9-BEDA652A011C}" type="pres">
      <dgm:prSet presAssocID="{380B71F8-5F5D-40E2-B85A-D495029395A1}" presName="compNode" presStyleCnt="0"/>
      <dgm:spPr/>
    </dgm:pt>
    <dgm:pt modelId="{5B2E88A3-80B4-466F-AB39-1AD49BB74A01}" type="pres">
      <dgm:prSet presAssocID="{380B71F8-5F5D-40E2-B85A-D495029395A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C4225E9-8631-4A37-A1A2-13ED7750F2F5}" type="pres">
      <dgm:prSet presAssocID="{380B71F8-5F5D-40E2-B85A-D495029395A1}" presName="spaceRect" presStyleCnt="0"/>
      <dgm:spPr/>
    </dgm:pt>
    <dgm:pt modelId="{1996EA5C-6FEC-42CA-8CB9-1F059B7F722B}" type="pres">
      <dgm:prSet presAssocID="{380B71F8-5F5D-40E2-B85A-D495029395A1}" presName="textRect" presStyleLbl="revTx" presStyleIdx="5" presStyleCnt="8">
        <dgm:presLayoutVars>
          <dgm:chMax val="1"/>
          <dgm:chPref val="1"/>
        </dgm:presLayoutVars>
      </dgm:prSet>
      <dgm:spPr/>
    </dgm:pt>
    <dgm:pt modelId="{B1312AE7-D129-42ED-A85E-73BF2A14E461}" type="pres">
      <dgm:prSet presAssocID="{CE554C01-2152-4844-AA4A-ADBE79531C80}" presName="sibTrans" presStyleCnt="0"/>
      <dgm:spPr/>
    </dgm:pt>
    <dgm:pt modelId="{24C8C33D-50F6-4205-9150-D9A2559E96BD}" type="pres">
      <dgm:prSet presAssocID="{35361863-970E-4EC9-A83E-1611B2B920CD}" presName="compNode" presStyleCnt="0"/>
      <dgm:spPr/>
    </dgm:pt>
    <dgm:pt modelId="{CC737B2E-48FB-4779-9AD4-D78D4A70DA6E}" type="pres">
      <dgm:prSet presAssocID="{35361863-970E-4EC9-A83E-1611B2B920CD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364E7B18-B408-4019-A838-4645D7136121}" type="pres">
      <dgm:prSet presAssocID="{35361863-970E-4EC9-A83E-1611B2B920CD}" presName="spaceRect" presStyleCnt="0"/>
      <dgm:spPr/>
    </dgm:pt>
    <dgm:pt modelId="{8FB65FD2-9EDD-44C0-8433-8F355487EC34}" type="pres">
      <dgm:prSet presAssocID="{35361863-970E-4EC9-A83E-1611B2B920CD}" presName="textRect" presStyleLbl="revTx" presStyleIdx="6" presStyleCnt="8">
        <dgm:presLayoutVars>
          <dgm:chMax val="1"/>
          <dgm:chPref val="1"/>
        </dgm:presLayoutVars>
      </dgm:prSet>
      <dgm:spPr/>
    </dgm:pt>
    <dgm:pt modelId="{A23F2C45-10FD-46DE-82CF-DF4971B05ED3}" type="pres">
      <dgm:prSet presAssocID="{786BAF94-9504-40E7-976B-70E1E70CD7A8}" presName="sibTrans" presStyleCnt="0"/>
      <dgm:spPr/>
    </dgm:pt>
    <dgm:pt modelId="{B9DEBF1A-A74C-4CA4-82F2-9C913DE09750}" type="pres">
      <dgm:prSet presAssocID="{6A4C1733-0D29-4589-B5BD-6E43A0DDE909}" presName="compNode" presStyleCnt="0"/>
      <dgm:spPr/>
    </dgm:pt>
    <dgm:pt modelId="{42998B9C-5055-459B-A1BB-501F2A8B02BA}" type="pres">
      <dgm:prSet presAssocID="{6A4C1733-0D29-4589-B5BD-6E43A0DDE909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E4F53C94-5371-4F8F-A685-68BB6BE06218}" type="pres">
      <dgm:prSet presAssocID="{6A4C1733-0D29-4589-B5BD-6E43A0DDE909}" presName="spaceRect" presStyleCnt="0"/>
      <dgm:spPr/>
    </dgm:pt>
    <dgm:pt modelId="{06680831-09A1-4E5F-93C3-793CF15B0E49}" type="pres">
      <dgm:prSet presAssocID="{6A4C1733-0D29-4589-B5BD-6E43A0DDE909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8F1B9302-AF7A-4F48-886C-234ACEE93D16}" type="presOf" srcId="{6A4C1733-0D29-4589-B5BD-6E43A0DDE909}" destId="{06680831-09A1-4E5F-93C3-793CF15B0E49}" srcOrd="0" destOrd="0" presId="urn:microsoft.com/office/officeart/2018/2/layout/IconLabelList"/>
    <dgm:cxn modelId="{B3AB6606-7C3F-43C5-A71A-88E700D9EE6C}" srcId="{825D7CCE-E161-4F92-AD86-3BC805CA9D37}" destId="{47DE28E5-7617-4B0D-A335-B9BC0DC07AFF}" srcOrd="0" destOrd="0" parTransId="{CB025389-B00E-4C2A-8DB2-4C2DB6CEF678}" sibTransId="{E49FF60C-268A-4B4B-AE5E-EDDDDC5FF572}"/>
    <dgm:cxn modelId="{D6A48A17-0813-4537-B060-C2CF631DD14A}" type="presOf" srcId="{825D7CCE-E161-4F92-AD86-3BC805CA9D37}" destId="{EB2B5204-F6C8-461C-9E23-C59F3F9023CA}" srcOrd="0" destOrd="0" presId="urn:microsoft.com/office/officeart/2018/2/layout/IconLabelList"/>
    <dgm:cxn modelId="{B4BCB121-7202-4832-83D7-1D0D3E314F2A}" type="presOf" srcId="{380B71F8-5F5D-40E2-B85A-D495029395A1}" destId="{1996EA5C-6FEC-42CA-8CB9-1F059B7F722B}" srcOrd="0" destOrd="0" presId="urn:microsoft.com/office/officeart/2018/2/layout/IconLabelList"/>
    <dgm:cxn modelId="{EC299829-B484-44EB-94C4-7A06A281AEAF}" srcId="{825D7CCE-E161-4F92-AD86-3BC805CA9D37}" destId="{35361863-970E-4EC9-A83E-1611B2B920CD}" srcOrd="6" destOrd="0" parTransId="{4CCC5C31-220B-4659-80E7-2ED739B4DE19}" sibTransId="{786BAF94-9504-40E7-976B-70E1E70CD7A8}"/>
    <dgm:cxn modelId="{4A7CE730-A1E3-49F2-9564-765A6C411D46}" srcId="{825D7CCE-E161-4F92-AD86-3BC805CA9D37}" destId="{80E29A39-8168-42E0-ABFF-5A67DCF31B83}" srcOrd="2" destOrd="0" parTransId="{F2FF562E-BE2D-434B-B0E6-486F76D5F787}" sibTransId="{8558F423-A1C4-4275-9EFA-5D9DDFF53D60}"/>
    <dgm:cxn modelId="{60EF7F31-5AF3-46D6-99EA-9E2ADDEF8042}" type="presOf" srcId="{DF1DBB0F-2626-4C99-A825-0419F248E198}" destId="{C35FBA02-CC01-42BA-A26D-BACE341A9B54}" srcOrd="0" destOrd="0" presId="urn:microsoft.com/office/officeart/2018/2/layout/IconLabelList"/>
    <dgm:cxn modelId="{75F9DC6F-7BCF-4A42-985C-9C73BFB86DE5}" srcId="{825D7CCE-E161-4F92-AD86-3BC805CA9D37}" destId="{326FD70D-3B09-45F0-86F6-EEC57905C43F}" srcOrd="1" destOrd="0" parTransId="{33A7CA09-D23D-422D-B890-6A89299E4653}" sibTransId="{318A7DF2-1838-44D9-9B39-6640B4E6666E}"/>
    <dgm:cxn modelId="{3B133075-268E-40BA-944E-F3B5A932DB39}" srcId="{825D7CCE-E161-4F92-AD86-3BC805CA9D37}" destId="{6A4C1733-0D29-4589-B5BD-6E43A0DDE909}" srcOrd="7" destOrd="0" parTransId="{10D462E2-3101-4660-A07D-4FE7DFAB8261}" sibTransId="{EDC143BB-E63A-4D1A-AD1E-E51293D4293E}"/>
    <dgm:cxn modelId="{AFE2877D-381F-418C-9C7E-C4CC4AD7D3A6}" type="presOf" srcId="{35361863-970E-4EC9-A83E-1611B2B920CD}" destId="{8FB65FD2-9EDD-44C0-8433-8F355487EC34}" srcOrd="0" destOrd="0" presId="urn:microsoft.com/office/officeart/2018/2/layout/IconLabelList"/>
    <dgm:cxn modelId="{250FDA8C-D5D4-48C9-B03D-6F2074BADED0}" type="presOf" srcId="{326FD70D-3B09-45F0-86F6-EEC57905C43F}" destId="{AE363C27-71B1-4D2D-A13C-AF907F47E08D}" srcOrd="0" destOrd="0" presId="urn:microsoft.com/office/officeart/2018/2/layout/IconLabelList"/>
    <dgm:cxn modelId="{DD764FAA-D6F6-4B7C-A30B-9DD36BD6DF91}" type="presOf" srcId="{47DE28E5-7617-4B0D-A335-B9BC0DC07AFF}" destId="{D56E10DC-0902-4F1E-8BFB-01A3DE5F7284}" srcOrd="0" destOrd="0" presId="urn:microsoft.com/office/officeart/2018/2/layout/IconLabelList"/>
    <dgm:cxn modelId="{2A8AA5B3-520B-42C4-9CC8-43DAC0E748A3}" srcId="{825D7CCE-E161-4F92-AD86-3BC805CA9D37}" destId="{DF1DBB0F-2626-4C99-A825-0419F248E198}" srcOrd="4" destOrd="0" parTransId="{5EC53AC0-BFD1-4525-A710-BAE7D80E11FA}" sibTransId="{64B0FBF0-8F67-45D3-B5C4-63A368A1D293}"/>
    <dgm:cxn modelId="{47B403C8-1D9B-4313-826F-04F22FBD0DFB}" type="presOf" srcId="{80E29A39-8168-42E0-ABFF-5A67DCF31B83}" destId="{69ED1A1A-0755-4F4C-96E0-663F57A1CAE3}" srcOrd="0" destOrd="0" presId="urn:microsoft.com/office/officeart/2018/2/layout/IconLabelList"/>
    <dgm:cxn modelId="{3485CBD6-91ED-4F4D-8375-6FC5C0E0C614}" type="presOf" srcId="{FFD0A5A9-640E-42E3-9D9E-AF9349FD4A51}" destId="{776AED7F-DDF7-4D21-86EE-ED962B935FFC}" srcOrd="0" destOrd="0" presId="urn:microsoft.com/office/officeart/2018/2/layout/IconLabelList"/>
    <dgm:cxn modelId="{1BC817E0-E8ED-495B-85C0-0B9555D4EFF8}" srcId="{825D7CCE-E161-4F92-AD86-3BC805CA9D37}" destId="{380B71F8-5F5D-40E2-B85A-D495029395A1}" srcOrd="5" destOrd="0" parTransId="{3C0170F2-F0C9-4C43-BD94-3593FEAEC508}" sibTransId="{CE554C01-2152-4844-AA4A-ADBE79531C80}"/>
    <dgm:cxn modelId="{C0F2C7EC-8484-41D5-A44C-5746FE39795F}" srcId="{825D7CCE-E161-4F92-AD86-3BC805CA9D37}" destId="{FFD0A5A9-640E-42E3-9D9E-AF9349FD4A51}" srcOrd="3" destOrd="0" parTransId="{044DEB0A-85DF-4DCD-AFA8-402A0F87F997}" sibTransId="{0B00A953-8E51-4622-8133-8291EF8523EF}"/>
    <dgm:cxn modelId="{08630A92-6777-4F54-B3AF-0F67CDE6F56C}" type="presParOf" srcId="{EB2B5204-F6C8-461C-9E23-C59F3F9023CA}" destId="{F866B194-8C4E-4818-B2FD-5CFC4CC4D477}" srcOrd="0" destOrd="0" presId="urn:microsoft.com/office/officeart/2018/2/layout/IconLabelList"/>
    <dgm:cxn modelId="{3EF9DB17-DB8E-4DAB-81C8-CFAC797064A8}" type="presParOf" srcId="{F866B194-8C4E-4818-B2FD-5CFC4CC4D477}" destId="{D37F3D5E-07C4-4F54-BB89-CDFCC730E605}" srcOrd="0" destOrd="0" presId="urn:microsoft.com/office/officeart/2018/2/layout/IconLabelList"/>
    <dgm:cxn modelId="{E97914CE-C340-4B8D-B20F-9E27F1E4EAF6}" type="presParOf" srcId="{F866B194-8C4E-4818-B2FD-5CFC4CC4D477}" destId="{46F71CA6-61D4-426E-977F-CC93745B0D69}" srcOrd="1" destOrd="0" presId="urn:microsoft.com/office/officeart/2018/2/layout/IconLabelList"/>
    <dgm:cxn modelId="{F85FE3ED-EDBE-47B8-B9F0-A0CC5F681BD5}" type="presParOf" srcId="{F866B194-8C4E-4818-B2FD-5CFC4CC4D477}" destId="{D56E10DC-0902-4F1E-8BFB-01A3DE5F7284}" srcOrd="2" destOrd="0" presId="urn:microsoft.com/office/officeart/2018/2/layout/IconLabelList"/>
    <dgm:cxn modelId="{A7497AB9-3C16-402B-BB15-F51AF140A8CE}" type="presParOf" srcId="{EB2B5204-F6C8-461C-9E23-C59F3F9023CA}" destId="{A5B6FF41-C2E1-482F-A265-277C6C9FC59D}" srcOrd="1" destOrd="0" presId="urn:microsoft.com/office/officeart/2018/2/layout/IconLabelList"/>
    <dgm:cxn modelId="{B6E5FF5A-3C7B-4525-BF69-FD61DA094BB5}" type="presParOf" srcId="{EB2B5204-F6C8-461C-9E23-C59F3F9023CA}" destId="{43CA22F9-4E60-4871-B1C4-13D97D09504A}" srcOrd="2" destOrd="0" presId="urn:microsoft.com/office/officeart/2018/2/layout/IconLabelList"/>
    <dgm:cxn modelId="{DBB79F0D-C2CD-4EB2-99B0-CE5E50F65DE9}" type="presParOf" srcId="{43CA22F9-4E60-4871-B1C4-13D97D09504A}" destId="{33A2D10F-8475-4966-94BD-BC857EA9AF3A}" srcOrd="0" destOrd="0" presId="urn:microsoft.com/office/officeart/2018/2/layout/IconLabelList"/>
    <dgm:cxn modelId="{01C0A831-29D0-47C0-98CA-40C33CFCC1D0}" type="presParOf" srcId="{43CA22F9-4E60-4871-B1C4-13D97D09504A}" destId="{96068F4B-B73F-453D-A0E1-A076D5E9C783}" srcOrd="1" destOrd="0" presId="urn:microsoft.com/office/officeart/2018/2/layout/IconLabelList"/>
    <dgm:cxn modelId="{05305FD0-3F44-415F-9967-FFB7AFED4165}" type="presParOf" srcId="{43CA22F9-4E60-4871-B1C4-13D97D09504A}" destId="{AE363C27-71B1-4D2D-A13C-AF907F47E08D}" srcOrd="2" destOrd="0" presId="urn:microsoft.com/office/officeart/2018/2/layout/IconLabelList"/>
    <dgm:cxn modelId="{8FCE57CD-003B-4F44-AB37-BCA512656EBB}" type="presParOf" srcId="{EB2B5204-F6C8-461C-9E23-C59F3F9023CA}" destId="{F6DC86FD-BD43-46BC-9AB2-8F4722621E34}" srcOrd="3" destOrd="0" presId="urn:microsoft.com/office/officeart/2018/2/layout/IconLabelList"/>
    <dgm:cxn modelId="{181D7255-9EA7-42DE-8798-355C7E0915A7}" type="presParOf" srcId="{EB2B5204-F6C8-461C-9E23-C59F3F9023CA}" destId="{3E260CFE-2F2E-41CD-AFFB-B18B43367FC3}" srcOrd="4" destOrd="0" presId="urn:microsoft.com/office/officeart/2018/2/layout/IconLabelList"/>
    <dgm:cxn modelId="{58CC50CF-9082-466A-8CC1-25D9EC43347F}" type="presParOf" srcId="{3E260CFE-2F2E-41CD-AFFB-B18B43367FC3}" destId="{3688AAEB-8152-4B51-BFAE-EC317CE3A3B1}" srcOrd="0" destOrd="0" presId="urn:microsoft.com/office/officeart/2018/2/layout/IconLabelList"/>
    <dgm:cxn modelId="{5BAA49A0-77B9-464D-9E32-4DE3A38C178B}" type="presParOf" srcId="{3E260CFE-2F2E-41CD-AFFB-B18B43367FC3}" destId="{4C38E4A6-7AAC-4541-831D-230C8D7EC793}" srcOrd="1" destOrd="0" presId="urn:microsoft.com/office/officeart/2018/2/layout/IconLabelList"/>
    <dgm:cxn modelId="{03567C44-3FA3-4BC6-A0AD-38C4290001EA}" type="presParOf" srcId="{3E260CFE-2F2E-41CD-AFFB-B18B43367FC3}" destId="{69ED1A1A-0755-4F4C-96E0-663F57A1CAE3}" srcOrd="2" destOrd="0" presId="urn:microsoft.com/office/officeart/2018/2/layout/IconLabelList"/>
    <dgm:cxn modelId="{197A103F-2BA0-4D1A-BB0C-EC5A6D58AEDE}" type="presParOf" srcId="{EB2B5204-F6C8-461C-9E23-C59F3F9023CA}" destId="{E7DA9F96-6A3C-40DE-8D8A-E5174CB2BC31}" srcOrd="5" destOrd="0" presId="urn:microsoft.com/office/officeart/2018/2/layout/IconLabelList"/>
    <dgm:cxn modelId="{FD50C0BA-FE24-4FBB-8E41-0C9E037DA117}" type="presParOf" srcId="{EB2B5204-F6C8-461C-9E23-C59F3F9023CA}" destId="{53BC36F7-BA86-4018-ACE4-0B19B0F06994}" srcOrd="6" destOrd="0" presId="urn:microsoft.com/office/officeart/2018/2/layout/IconLabelList"/>
    <dgm:cxn modelId="{8B5981A2-B518-411C-91C7-F52903E638CE}" type="presParOf" srcId="{53BC36F7-BA86-4018-ACE4-0B19B0F06994}" destId="{8DC79A06-5CA5-45CC-9A50-3D1625D7C229}" srcOrd="0" destOrd="0" presId="urn:microsoft.com/office/officeart/2018/2/layout/IconLabelList"/>
    <dgm:cxn modelId="{6DD6A3DD-CDC7-4BC4-ACE2-A51185461A85}" type="presParOf" srcId="{53BC36F7-BA86-4018-ACE4-0B19B0F06994}" destId="{DB42CC01-78DB-4768-B346-A329B735D3C9}" srcOrd="1" destOrd="0" presId="urn:microsoft.com/office/officeart/2018/2/layout/IconLabelList"/>
    <dgm:cxn modelId="{558B787A-9861-4829-98A8-82974D93B66F}" type="presParOf" srcId="{53BC36F7-BA86-4018-ACE4-0B19B0F06994}" destId="{776AED7F-DDF7-4D21-86EE-ED962B935FFC}" srcOrd="2" destOrd="0" presId="urn:microsoft.com/office/officeart/2018/2/layout/IconLabelList"/>
    <dgm:cxn modelId="{BA48A34A-415E-4C79-A45D-804917F7F5B9}" type="presParOf" srcId="{EB2B5204-F6C8-461C-9E23-C59F3F9023CA}" destId="{4CB635E2-4F3F-4789-B5FF-A247A5654273}" srcOrd="7" destOrd="0" presId="urn:microsoft.com/office/officeart/2018/2/layout/IconLabelList"/>
    <dgm:cxn modelId="{B9649220-D7A5-44F5-92EE-67D0BDDF01BA}" type="presParOf" srcId="{EB2B5204-F6C8-461C-9E23-C59F3F9023CA}" destId="{DD6EAC90-0A6F-4E99-951A-079E6D118CE8}" srcOrd="8" destOrd="0" presId="urn:microsoft.com/office/officeart/2018/2/layout/IconLabelList"/>
    <dgm:cxn modelId="{EAA2B3DB-EA10-4E1B-AA8E-050D7C308FE8}" type="presParOf" srcId="{DD6EAC90-0A6F-4E99-951A-079E6D118CE8}" destId="{6D019581-FA88-4434-BCE2-871C39860E25}" srcOrd="0" destOrd="0" presId="urn:microsoft.com/office/officeart/2018/2/layout/IconLabelList"/>
    <dgm:cxn modelId="{9BFAD662-47B9-4C75-B6C5-7A3EA2D343A6}" type="presParOf" srcId="{DD6EAC90-0A6F-4E99-951A-079E6D118CE8}" destId="{4B57D036-847B-4D74-B58B-8C84BB1C9F26}" srcOrd="1" destOrd="0" presId="urn:microsoft.com/office/officeart/2018/2/layout/IconLabelList"/>
    <dgm:cxn modelId="{AAD15B5A-D285-48A9-80E8-BCFA91C6736C}" type="presParOf" srcId="{DD6EAC90-0A6F-4E99-951A-079E6D118CE8}" destId="{C35FBA02-CC01-42BA-A26D-BACE341A9B54}" srcOrd="2" destOrd="0" presId="urn:microsoft.com/office/officeart/2018/2/layout/IconLabelList"/>
    <dgm:cxn modelId="{1D947EE1-763D-419B-BF7D-0DE8518DB818}" type="presParOf" srcId="{EB2B5204-F6C8-461C-9E23-C59F3F9023CA}" destId="{9F273A17-AF49-410C-9392-4E7AC8460E40}" srcOrd="9" destOrd="0" presId="urn:microsoft.com/office/officeart/2018/2/layout/IconLabelList"/>
    <dgm:cxn modelId="{6469430D-A830-42DF-8039-F457C710EEA4}" type="presParOf" srcId="{EB2B5204-F6C8-461C-9E23-C59F3F9023CA}" destId="{DCE6B404-3A3F-490E-A9C9-BEDA652A011C}" srcOrd="10" destOrd="0" presId="urn:microsoft.com/office/officeart/2018/2/layout/IconLabelList"/>
    <dgm:cxn modelId="{F6B6AFA8-11BB-4245-90DC-E388C0BB112F}" type="presParOf" srcId="{DCE6B404-3A3F-490E-A9C9-BEDA652A011C}" destId="{5B2E88A3-80B4-466F-AB39-1AD49BB74A01}" srcOrd="0" destOrd="0" presId="urn:microsoft.com/office/officeart/2018/2/layout/IconLabelList"/>
    <dgm:cxn modelId="{3AD521D3-B8AF-45F1-8C92-21189923EF82}" type="presParOf" srcId="{DCE6B404-3A3F-490E-A9C9-BEDA652A011C}" destId="{0C4225E9-8631-4A37-A1A2-13ED7750F2F5}" srcOrd="1" destOrd="0" presId="urn:microsoft.com/office/officeart/2018/2/layout/IconLabelList"/>
    <dgm:cxn modelId="{46BF2CA9-2F66-434E-B917-E103D5A501CD}" type="presParOf" srcId="{DCE6B404-3A3F-490E-A9C9-BEDA652A011C}" destId="{1996EA5C-6FEC-42CA-8CB9-1F059B7F722B}" srcOrd="2" destOrd="0" presId="urn:microsoft.com/office/officeart/2018/2/layout/IconLabelList"/>
    <dgm:cxn modelId="{6BCE5FD0-CAF7-474D-BF8C-2F36599FE2C8}" type="presParOf" srcId="{EB2B5204-F6C8-461C-9E23-C59F3F9023CA}" destId="{B1312AE7-D129-42ED-A85E-73BF2A14E461}" srcOrd="11" destOrd="0" presId="urn:microsoft.com/office/officeart/2018/2/layout/IconLabelList"/>
    <dgm:cxn modelId="{A2BFA635-8715-419F-932F-FC75B648295A}" type="presParOf" srcId="{EB2B5204-F6C8-461C-9E23-C59F3F9023CA}" destId="{24C8C33D-50F6-4205-9150-D9A2559E96BD}" srcOrd="12" destOrd="0" presId="urn:microsoft.com/office/officeart/2018/2/layout/IconLabelList"/>
    <dgm:cxn modelId="{DEF4AE1E-385F-4FCD-BFD5-665A79807F5E}" type="presParOf" srcId="{24C8C33D-50F6-4205-9150-D9A2559E96BD}" destId="{CC737B2E-48FB-4779-9AD4-D78D4A70DA6E}" srcOrd="0" destOrd="0" presId="urn:microsoft.com/office/officeart/2018/2/layout/IconLabelList"/>
    <dgm:cxn modelId="{0545B63B-BCB1-418A-AD2E-991CA4B06FB7}" type="presParOf" srcId="{24C8C33D-50F6-4205-9150-D9A2559E96BD}" destId="{364E7B18-B408-4019-A838-4645D7136121}" srcOrd="1" destOrd="0" presId="urn:microsoft.com/office/officeart/2018/2/layout/IconLabelList"/>
    <dgm:cxn modelId="{EF3F08EC-1C85-410C-95AD-DBFB37E4FB38}" type="presParOf" srcId="{24C8C33D-50F6-4205-9150-D9A2559E96BD}" destId="{8FB65FD2-9EDD-44C0-8433-8F355487EC34}" srcOrd="2" destOrd="0" presId="urn:microsoft.com/office/officeart/2018/2/layout/IconLabelList"/>
    <dgm:cxn modelId="{493ECB5E-6DF4-4620-B86F-DCE5CC0D6AA5}" type="presParOf" srcId="{EB2B5204-F6C8-461C-9E23-C59F3F9023CA}" destId="{A23F2C45-10FD-46DE-82CF-DF4971B05ED3}" srcOrd="13" destOrd="0" presId="urn:microsoft.com/office/officeart/2018/2/layout/IconLabelList"/>
    <dgm:cxn modelId="{6946C479-7C15-4A0A-B953-845AD02684C0}" type="presParOf" srcId="{EB2B5204-F6C8-461C-9E23-C59F3F9023CA}" destId="{B9DEBF1A-A74C-4CA4-82F2-9C913DE09750}" srcOrd="14" destOrd="0" presId="urn:microsoft.com/office/officeart/2018/2/layout/IconLabelList"/>
    <dgm:cxn modelId="{5C865968-10DF-4EE1-B41C-ED5130978CEC}" type="presParOf" srcId="{B9DEBF1A-A74C-4CA4-82F2-9C913DE09750}" destId="{42998B9C-5055-459B-A1BB-501F2A8B02BA}" srcOrd="0" destOrd="0" presId="urn:microsoft.com/office/officeart/2018/2/layout/IconLabelList"/>
    <dgm:cxn modelId="{BF4131AF-5A30-484F-8B38-58D48B09FB61}" type="presParOf" srcId="{B9DEBF1A-A74C-4CA4-82F2-9C913DE09750}" destId="{E4F53C94-5371-4F8F-A685-68BB6BE06218}" srcOrd="1" destOrd="0" presId="urn:microsoft.com/office/officeart/2018/2/layout/IconLabelList"/>
    <dgm:cxn modelId="{4038D8BA-7B23-45ED-85FA-70ED697DB118}" type="presParOf" srcId="{B9DEBF1A-A74C-4CA4-82F2-9C913DE09750}" destId="{06680831-09A1-4E5F-93C3-793CF15B0E4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5A5419-178A-4320-B5FC-8825CFE235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C66D67C-7495-4112-953B-90139AF5A0FC}">
      <dgm:prSet/>
      <dgm:spPr/>
      <dgm:t>
        <a:bodyPr/>
        <a:lstStyle/>
        <a:p>
          <a:r>
            <a:rPr lang="en-US"/>
            <a:t>Merit- In addition to meeting the 24 credit graduation requirements, students must do the following:</a:t>
          </a:r>
        </a:p>
      </dgm:t>
    </dgm:pt>
    <dgm:pt modelId="{11728E59-C5A6-4FA8-ACB7-E9F60D478F07}" type="parTrans" cxnId="{20314590-FBA3-4350-B1DC-A02F6E0ECE65}">
      <dgm:prSet/>
      <dgm:spPr/>
      <dgm:t>
        <a:bodyPr/>
        <a:lstStyle/>
        <a:p>
          <a:endParaRPr lang="en-US"/>
        </a:p>
      </dgm:t>
    </dgm:pt>
    <dgm:pt modelId="{A4561B04-CB7A-429E-8D26-8C88EC8A623D}" type="sibTrans" cxnId="{20314590-FBA3-4350-B1DC-A02F6E0ECE65}">
      <dgm:prSet/>
      <dgm:spPr/>
      <dgm:t>
        <a:bodyPr/>
        <a:lstStyle/>
        <a:p>
          <a:endParaRPr lang="en-US"/>
        </a:p>
      </dgm:t>
    </dgm:pt>
    <dgm:pt modelId="{64C60AA0-7E0F-4E4D-9938-0F44C0ABFB1D}">
      <dgm:prSet/>
      <dgm:spPr/>
      <dgm:t>
        <a:bodyPr/>
        <a:lstStyle/>
        <a:p>
          <a:r>
            <a:rPr lang="en-US"/>
            <a:t>Attain one or more industry certifications</a:t>
          </a:r>
        </a:p>
      </dgm:t>
    </dgm:pt>
    <dgm:pt modelId="{66B40EC9-093F-4154-B121-8DE85445A3C8}" type="parTrans" cxnId="{02ECB244-2B0F-45CC-99D8-A0830D928854}">
      <dgm:prSet/>
      <dgm:spPr/>
      <dgm:t>
        <a:bodyPr/>
        <a:lstStyle/>
        <a:p>
          <a:endParaRPr lang="en-US"/>
        </a:p>
      </dgm:t>
    </dgm:pt>
    <dgm:pt modelId="{38D3622D-6255-4F54-B9A6-05996248A7F6}" type="sibTrans" cxnId="{02ECB244-2B0F-45CC-99D8-A0830D928854}">
      <dgm:prSet/>
      <dgm:spPr/>
      <dgm:t>
        <a:bodyPr/>
        <a:lstStyle/>
        <a:p>
          <a:endParaRPr lang="en-US"/>
        </a:p>
      </dgm:t>
    </dgm:pt>
    <dgm:pt modelId="{54EA7DAF-ABDB-4A03-8E18-1C8695EB6168}">
      <dgm:prSet/>
      <dgm:spPr/>
      <dgm:t>
        <a:bodyPr/>
        <a:lstStyle/>
        <a:p>
          <a:r>
            <a:rPr lang="en-US"/>
            <a:t>A student can earn both scholar and merit diplomas</a:t>
          </a:r>
        </a:p>
      </dgm:t>
    </dgm:pt>
    <dgm:pt modelId="{A5AD85D2-B70F-4040-882D-ACACD05B517A}" type="parTrans" cxnId="{A9F9BB83-C4F7-4496-83B2-73658A62BAEE}">
      <dgm:prSet/>
      <dgm:spPr/>
      <dgm:t>
        <a:bodyPr/>
        <a:lstStyle/>
        <a:p>
          <a:endParaRPr lang="en-US"/>
        </a:p>
      </dgm:t>
    </dgm:pt>
    <dgm:pt modelId="{F58F1017-6FC2-4D40-A706-A4D3C9038EA8}" type="sibTrans" cxnId="{A9F9BB83-C4F7-4496-83B2-73658A62BAEE}">
      <dgm:prSet/>
      <dgm:spPr/>
      <dgm:t>
        <a:bodyPr/>
        <a:lstStyle/>
        <a:p>
          <a:endParaRPr lang="en-US"/>
        </a:p>
      </dgm:t>
    </dgm:pt>
    <dgm:pt modelId="{3C9B6C9F-CE1E-4872-95FF-5D68CA52D460}" type="pres">
      <dgm:prSet presAssocID="{585A5419-178A-4320-B5FC-8825CFE235F1}" presName="linear" presStyleCnt="0">
        <dgm:presLayoutVars>
          <dgm:animLvl val="lvl"/>
          <dgm:resizeHandles val="exact"/>
        </dgm:presLayoutVars>
      </dgm:prSet>
      <dgm:spPr/>
    </dgm:pt>
    <dgm:pt modelId="{1F436783-4B6A-473A-A571-8F4F4B4AAE9C}" type="pres">
      <dgm:prSet presAssocID="{6C66D67C-7495-4112-953B-90139AF5A0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584B4E-1AE8-4511-B6FB-B924766086B0}" type="pres">
      <dgm:prSet presAssocID="{A4561B04-CB7A-429E-8D26-8C88EC8A623D}" presName="spacer" presStyleCnt="0"/>
      <dgm:spPr/>
    </dgm:pt>
    <dgm:pt modelId="{CB9D2C3A-ED15-4BC0-856D-14CEE1600FD6}" type="pres">
      <dgm:prSet presAssocID="{64C60AA0-7E0F-4E4D-9938-0F44C0ABFB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AC4687-EDF5-47DD-8B46-89A5D3E42373}" type="pres">
      <dgm:prSet presAssocID="{38D3622D-6255-4F54-B9A6-05996248A7F6}" presName="spacer" presStyleCnt="0"/>
      <dgm:spPr/>
    </dgm:pt>
    <dgm:pt modelId="{EA6A2478-0BE3-4558-8312-CA4323A58799}" type="pres">
      <dgm:prSet presAssocID="{54EA7DAF-ABDB-4A03-8E18-1C8695EB61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E0BD13-381D-4948-845D-530B47660401}" type="presOf" srcId="{54EA7DAF-ABDB-4A03-8E18-1C8695EB6168}" destId="{EA6A2478-0BE3-4558-8312-CA4323A58799}" srcOrd="0" destOrd="0" presId="urn:microsoft.com/office/officeart/2005/8/layout/vList2"/>
    <dgm:cxn modelId="{8D437417-2994-4E3B-9A64-6526437C6536}" type="presOf" srcId="{64C60AA0-7E0F-4E4D-9938-0F44C0ABFB1D}" destId="{CB9D2C3A-ED15-4BC0-856D-14CEE1600FD6}" srcOrd="0" destOrd="0" presId="urn:microsoft.com/office/officeart/2005/8/layout/vList2"/>
    <dgm:cxn modelId="{8CCEE843-BD15-434D-ABFE-C5DFE45389F7}" type="presOf" srcId="{6C66D67C-7495-4112-953B-90139AF5A0FC}" destId="{1F436783-4B6A-473A-A571-8F4F4B4AAE9C}" srcOrd="0" destOrd="0" presId="urn:microsoft.com/office/officeart/2005/8/layout/vList2"/>
    <dgm:cxn modelId="{02ECB244-2B0F-45CC-99D8-A0830D928854}" srcId="{585A5419-178A-4320-B5FC-8825CFE235F1}" destId="{64C60AA0-7E0F-4E4D-9938-0F44C0ABFB1D}" srcOrd="1" destOrd="0" parTransId="{66B40EC9-093F-4154-B121-8DE85445A3C8}" sibTransId="{38D3622D-6255-4F54-B9A6-05996248A7F6}"/>
    <dgm:cxn modelId="{A9F9BB83-C4F7-4496-83B2-73658A62BAEE}" srcId="{585A5419-178A-4320-B5FC-8825CFE235F1}" destId="{54EA7DAF-ABDB-4A03-8E18-1C8695EB6168}" srcOrd="2" destOrd="0" parTransId="{A5AD85D2-B70F-4040-882D-ACACD05B517A}" sibTransId="{F58F1017-6FC2-4D40-A706-A4D3C9038EA8}"/>
    <dgm:cxn modelId="{20314590-FBA3-4350-B1DC-A02F6E0ECE65}" srcId="{585A5419-178A-4320-B5FC-8825CFE235F1}" destId="{6C66D67C-7495-4112-953B-90139AF5A0FC}" srcOrd="0" destOrd="0" parTransId="{11728E59-C5A6-4FA8-ACB7-E9F60D478F07}" sibTransId="{A4561B04-CB7A-429E-8D26-8C88EC8A623D}"/>
    <dgm:cxn modelId="{F1BBCBFC-38E1-47BA-93BC-5DB5E54B1381}" type="presOf" srcId="{585A5419-178A-4320-B5FC-8825CFE235F1}" destId="{3C9B6C9F-CE1E-4872-95FF-5D68CA52D460}" srcOrd="0" destOrd="0" presId="urn:microsoft.com/office/officeart/2005/8/layout/vList2"/>
    <dgm:cxn modelId="{46383A3C-DA6F-4A84-8CFD-5DF33B758C23}" type="presParOf" srcId="{3C9B6C9F-CE1E-4872-95FF-5D68CA52D460}" destId="{1F436783-4B6A-473A-A571-8F4F4B4AAE9C}" srcOrd="0" destOrd="0" presId="urn:microsoft.com/office/officeart/2005/8/layout/vList2"/>
    <dgm:cxn modelId="{CB6FF69D-E6BF-4551-B0A1-51AA0EB71A55}" type="presParOf" srcId="{3C9B6C9F-CE1E-4872-95FF-5D68CA52D460}" destId="{DB584B4E-1AE8-4511-B6FB-B924766086B0}" srcOrd="1" destOrd="0" presId="urn:microsoft.com/office/officeart/2005/8/layout/vList2"/>
    <dgm:cxn modelId="{0A5FA365-FDC2-4595-BAF6-0AF044307014}" type="presParOf" srcId="{3C9B6C9F-CE1E-4872-95FF-5D68CA52D460}" destId="{CB9D2C3A-ED15-4BC0-856D-14CEE1600FD6}" srcOrd="2" destOrd="0" presId="urn:microsoft.com/office/officeart/2005/8/layout/vList2"/>
    <dgm:cxn modelId="{D86AC3B8-B824-4490-A3FB-35C4358AC7B6}" type="presParOf" srcId="{3C9B6C9F-CE1E-4872-95FF-5D68CA52D460}" destId="{8FAC4687-EDF5-47DD-8B46-89A5D3E42373}" srcOrd="3" destOrd="0" presId="urn:microsoft.com/office/officeart/2005/8/layout/vList2"/>
    <dgm:cxn modelId="{F454774E-AC38-4659-BF45-C93F24699D08}" type="presParOf" srcId="{3C9B6C9F-CE1E-4872-95FF-5D68CA52D460}" destId="{EA6A2478-0BE3-4558-8312-CA4323A587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AEA903-6E0A-41F2-B6F6-16CBBCE022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DA540E-50E4-4E03-9811-2053FB412FBB}">
      <dgm:prSet/>
      <dgm:spPr/>
      <dgm:t>
        <a:bodyPr/>
        <a:lstStyle/>
        <a:p>
          <a:r>
            <a:rPr lang="en-US"/>
            <a:t>Currently, Mr. Olivo teaches a Digitial Media class where students can earn industry certification on Adobe.</a:t>
          </a:r>
        </a:p>
      </dgm:t>
    </dgm:pt>
    <dgm:pt modelId="{FB0A7D49-EF0F-49AD-8A4C-89EB91B4F135}" type="parTrans" cxnId="{5FF2CEAC-19BD-4713-98B5-5A1CBD532A6D}">
      <dgm:prSet/>
      <dgm:spPr/>
      <dgm:t>
        <a:bodyPr/>
        <a:lstStyle/>
        <a:p>
          <a:endParaRPr lang="en-US"/>
        </a:p>
      </dgm:t>
    </dgm:pt>
    <dgm:pt modelId="{0DC20D84-7130-4B7D-867F-7D3ABF8E4DEB}" type="sibTrans" cxnId="{5FF2CEAC-19BD-4713-98B5-5A1CBD532A6D}">
      <dgm:prSet/>
      <dgm:spPr/>
      <dgm:t>
        <a:bodyPr/>
        <a:lstStyle/>
        <a:p>
          <a:endParaRPr lang="en-US"/>
        </a:p>
      </dgm:t>
    </dgm:pt>
    <dgm:pt modelId="{FA3387C4-2FD1-44DA-992D-7FBD4C1F8AFF}">
      <dgm:prSet/>
      <dgm:spPr/>
      <dgm:t>
        <a:bodyPr/>
        <a:lstStyle/>
        <a:p>
          <a:r>
            <a:rPr lang="en-US"/>
            <a:t>This looks good on a resume</a:t>
          </a:r>
        </a:p>
      </dgm:t>
    </dgm:pt>
    <dgm:pt modelId="{B7BB1B58-876C-4F6A-8765-70B822544258}" type="parTrans" cxnId="{7318CCAB-950A-462C-B036-30BD1B38DC8D}">
      <dgm:prSet/>
      <dgm:spPr/>
      <dgm:t>
        <a:bodyPr/>
        <a:lstStyle/>
        <a:p>
          <a:endParaRPr lang="en-US"/>
        </a:p>
      </dgm:t>
    </dgm:pt>
    <dgm:pt modelId="{E9D99729-580A-4E39-83E3-E90310A16B3F}" type="sibTrans" cxnId="{7318CCAB-950A-462C-B036-30BD1B38DC8D}">
      <dgm:prSet/>
      <dgm:spPr/>
      <dgm:t>
        <a:bodyPr/>
        <a:lstStyle/>
        <a:p>
          <a:endParaRPr lang="en-US"/>
        </a:p>
      </dgm:t>
    </dgm:pt>
    <dgm:pt modelId="{F5770E35-AAFD-40CC-BFCE-B0461E64BA9B}">
      <dgm:prSet/>
      <dgm:spPr/>
      <dgm:t>
        <a:bodyPr/>
        <a:lstStyle/>
        <a:p>
          <a:r>
            <a:rPr lang="en-US"/>
            <a:t>Earning industry certification also allows a student to receive a merit based diploma.  Colleges can see this title on a transcript.</a:t>
          </a:r>
        </a:p>
      </dgm:t>
    </dgm:pt>
    <dgm:pt modelId="{C9624C2A-DF8C-4CFB-90E0-E9A131FC82B3}" type="parTrans" cxnId="{81995F7D-4F6D-4B35-94BF-C8180C138804}">
      <dgm:prSet/>
      <dgm:spPr/>
      <dgm:t>
        <a:bodyPr/>
        <a:lstStyle/>
        <a:p>
          <a:endParaRPr lang="en-US"/>
        </a:p>
      </dgm:t>
    </dgm:pt>
    <dgm:pt modelId="{F9B2B4B7-7ED3-43A2-8FE8-F43C4833CD9B}" type="sibTrans" cxnId="{81995F7D-4F6D-4B35-94BF-C8180C138804}">
      <dgm:prSet/>
      <dgm:spPr/>
      <dgm:t>
        <a:bodyPr/>
        <a:lstStyle/>
        <a:p>
          <a:endParaRPr lang="en-US"/>
        </a:p>
      </dgm:t>
    </dgm:pt>
    <dgm:pt modelId="{061928FC-E2FE-49A6-8D2B-9EB7E4FEB443}" type="pres">
      <dgm:prSet presAssocID="{E1AEA903-6E0A-41F2-B6F6-16CBBCE022A0}" presName="root" presStyleCnt="0">
        <dgm:presLayoutVars>
          <dgm:dir/>
          <dgm:resizeHandles val="exact"/>
        </dgm:presLayoutVars>
      </dgm:prSet>
      <dgm:spPr/>
    </dgm:pt>
    <dgm:pt modelId="{40344201-5C2B-4DE6-B610-4E3CD045BC0E}" type="pres">
      <dgm:prSet presAssocID="{26DA540E-50E4-4E03-9811-2053FB412FBB}" presName="compNode" presStyleCnt="0"/>
      <dgm:spPr/>
    </dgm:pt>
    <dgm:pt modelId="{3097D05B-86C8-4118-9256-FE2731FAEFCC}" type="pres">
      <dgm:prSet presAssocID="{26DA540E-50E4-4E03-9811-2053FB412FBB}" presName="bgRect" presStyleLbl="bgShp" presStyleIdx="0" presStyleCnt="3"/>
      <dgm:spPr/>
    </dgm:pt>
    <dgm:pt modelId="{5BC8C568-8D6F-420E-B9AF-4DE9EB24184F}" type="pres">
      <dgm:prSet presAssocID="{26DA540E-50E4-4E03-9811-2053FB412F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FF36D5B-EC09-491B-97A0-1A7FF83E3FFF}" type="pres">
      <dgm:prSet presAssocID="{26DA540E-50E4-4E03-9811-2053FB412FBB}" presName="spaceRect" presStyleCnt="0"/>
      <dgm:spPr/>
    </dgm:pt>
    <dgm:pt modelId="{6E99353F-75AB-4595-A795-6518DE2E2D2C}" type="pres">
      <dgm:prSet presAssocID="{26DA540E-50E4-4E03-9811-2053FB412FBB}" presName="parTx" presStyleLbl="revTx" presStyleIdx="0" presStyleCnt="3">
        <dgm:presLayoutVars>
          <dgm:chMax val="0"/>
          <dgm:chPref val="0"/>
        </dgm:presLayoutVars>
      </dgm:prSet>
      <dgm:spPr/>
    </dgm:pt>
    <dgm:pt modelId="{B8633426-CEEA-4163-8AA5-BCC7A5892AA7}" type="pres">
      <dgm:prSet presAssocID="{0DC20D84-7130-4B7D-867F-7D3ABF8E4DEB}" presName="sibTrans" presStyleCnt="0"/>
      <dgm:spPr/>
    </dgm:pt>
    <dgm:pt modelId="{17E9678A-126A-48D8-AC55-34B9E02CED15}" type="pres">
      <dgm:prSet presAssocID="{FA3387C4-2FD1-44DA-992D-7FBD4C1F8AFF}" presName="compNode" presStyleCnt="0"/>
      <dgm:spPr/>
    </dgm:pt>
    <dgm:pt modelId="{6CD1CAE2-A523-4FD9-8C79-AD21EF74F416}" type="pres">
      <dgm:prSet presAssocID="{FA3387C4-2FD1-44DA-992D-7FBD4C1F8AFF}" presName="bgRect" presStyleLbl="bgShp" presStyleIdx="1" presStyleCnt="3"/>
      <dgm:spPr/>
    </dgm:pt>
    <dgm:pt modelId="{F9F59687-EF32-47CC-B59E-629BFD0176FE}" type="pres">
      <dgm:prSet presAssocID="{FA3387C4-2FD1-44DA-992D-7FBD4C1F8A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33740BC-9F78-4AD7-ACC3-E0C1248002C5}" type="pres">
      <dgm:prSet presAssocID="{FA3387C4-2FD1-44DA-992D-7FBD4C1F8AFF}" presName="spaceRect" presStyleCnt="0"/>
      <dgm:spPr/>
    </dgm:pt>
    <dgm:pt modelId="{A2263B48-6D50-4152-BA0C-A4FAE52D0CC7}" type="pres">
      <dgm:prSet presAssocID="{FA3387C4-2FD1-44DA-992D-7FBD4C1F8AFF}" presName="parTx" presStyleLbl="revTx" presStyleIdx="1" presStyleCnt="3">
        <dgm:presLayoutVars>
          <dgm:chMax val="0"/>
          <dgm:chPref val="0"/>
        </dgm:presLayoutVars>
      </dgm:prSet>
      <dgm:spPr/>
    </dgm:pt>
    <dgm:pt modelId="{D7AF3DDF-D36D-4E97-8C44-3D3C0E7F58E2}" type="pres">
      <dgm:prSet presAssocID="{E9D99729-580A-4E39-83E3-E90310A16B3F}" presName="sibTrans" presStyleCnt="0"/>
      <dgm:spPr/>
    </dgm:pt>
    <dgm:pt modelId="{035BB593-EECE-4F62-A021-E5ECF7CF7177}" type="pres">
      <dgm:prSet presAssocID="{F5770E35-AAFD-40CC-BFCE-B0461E64BA9B}" presName="compNode" presStyleCnt="0"/>
      <dgm:spPr/>
    </dgm:pt>
    <dgm:pt modelId="{A951B8AF-0CFA-4C2E-87D4-19A9AA5B179D}" type="pres">
      <dgm:prSet presAssocID="{F5770E35-AAFD-40CC-BFCE-B0461E64BA9B}" presName="bgRect" presStyleLbl="bgShp" presStyleIdx="2" presStyleCnt="3"/>
      <dgm:spPr/>
    </dgm:pt>
    <dgm:pt modelId="{2BA35F31-4798-4E6B-ABBD-26D6CDC01FED}" type="pres">
      <dgm:prSet presAssocID="{F5770E35-AAFD-40CC-BFCE-B0461E64BA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7538631-D405-47DD-AF29-40CFF8B5BCF0}" type="pres">
      <dgm:prSet presAssocID="{F5770E35-AAFD-40CC-BFCE-B0461E64BA9B}" presName="spaceRect" presStyleCnt="0"/>
      <dgm:spPr/>
    </dgm:pt>
    <dgm:pt modelId="{29CC4D47-3C63-4871-8765-527066B8EDC3}" type="pres">
      <dgm:prSet presAssocID="{F5770E35-AAFD-40CC-BFCE-B0461E64BA9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44ABA01-7B7B-4A9F-8DAB-8B624D25CA94}" type="presOf" srcId="{F5770E35-AAFD-40CC-BFCE-B0461E64BA9B}" destId="{29CC4D47-3C63-4871-8765-527066B8EDC3}" srcOrd="0" destOrd="0" presId="urn:microsoft.com/office/officeart/2018/2/layout/IconVerticalSolidList"/>
    <dgm:cxn modelId="{E2E36807-2649-4CB0-8EE4-F5561E2FADD2}" type="presOf" srcId="{E1AEA903-6E0A-41F2-B6F6-16CBBCE022A0}" destId="{061928FC-E2FE-49A6-8D2B-9EB7E4FEB443}" srcOrd="0" destOrd="0" presId="urn:microsoft.com/office/officeart/2018/2/layout/IconVerticalSolidList"/>
    <dgm:cxn modelId="{E188281D-CCAB-46A8-A58B-80B31A997C3D}" type="presOf" srcId="{FA3387C4-2FD1-44DA-992D-7FBD4C1F8AFF}" destId="{A2263B48-6D50-4152-BA0C-A4FAE52D0CC7}" srcOrd="0" destOrd="0" presId="urn:microsoft.com/office/officeart/2018/2/layout/IconVerticalSolidList"/>
    <dgm:cxn modelId="{81995F7D-4F6D-4B35-94BF-C8180C138804}" srcId="{E1AEA903-6E0A-41F2-B6F6-16CBBCE022A0}" destId="{F5770E35-AAFD-40CC-BFCE-B0461E64BA9B}" srcOrd="2" destOrd="0" parTransId="{C9624C2A-DF8C-4CFB-90E0-E9A131FC82B3}" sibTransId="{F9B2B4B7-7ED3-43A2-8FE8-F43C4833CD9B}"/>
    <dgm:cxn modelId="{7318CCAB-950A-462C-B036-30BD1B38DC8D}" srcId="{E1AEA903-6E0A-41F2-B6F6-16CBBCE022A0}" destId="{FA3387C4-2FD1-44DA-992D-7FBD4C1F8AFF}" srcOrd="1" destOrd="0" parTransId="{B7BB1B58-876C-4F6A-8765-70B822544258}" sibTransId="{E9D99729-580A-4E39-83E3-E90310A16B3F}"/>
    <dgm:cxn modelId="{5FF2CEAC-19BD-4713-98B5-5A1CBD532A6D}" srcId="{E1AEA903-6E0A-41F2-B6F6-16CBBCE022A0}" destId="{26DA540E-50E4-4E03-9811-2053FB412FBB}" srcOrd="0" destOrd="0" parTransId="{FB0A7D49-EF0F-49AD-8A4C-89EB91B4F135}" sibTransId="{0DC20D84-7130-4B7D-867F-7D3ABF8E4DEB}"/>
    <dgm:cxn modelId="{894ED4EB-EAA1-4186-A9DD-3CAC45B8A60A}" type="presOf" srcId="{26DA540E-50E4-4E03-9811-2053FB412FBB}" destId="{6E99353F-75AB-4595-A795-6518DE2E2D2C}" srcOrd="0" destOrd="0" presId="urn:microsoft.com/office/officeart/2018/2/layout/IconVerticalSolidList"/>
    <dgm:cxn modelId="{1A446523-891E-4CE3-B30A-8489B42D9294}" type="presParOf" srcId="{061928FC-E2FE-49A6-8D2B-9EB7E4FEB443}" destId="{40344201-5C2B-4DE6-B610-4E3CD045BC0E}" srcOrd="0" destOrd="0" presId="urn:microsoft.com/office/officeart/2018/2/layout/IconVerticalSolidList"/>
    <dgm:cxn modelId="{06E8340B-3ECB-493F-9BD6-DF5CABA0EE40}" type="presParOf" srcId="{40344201-5C2B-4DE6-B610-4E3CD045BC0E}" destId="{3097D05B-86C8-4118-9256-FE2731FAEFCC}" srcOrd="0" destOrd="0" presId="urn:microsoft.com/office/officeart/2018/2/layout/IconVerticalSolidList"/>
    <dgm:cxn modelId="{9C5D6BFB-EFCF-46B6-B3A6-305A2FC8D3EA}" type="presParOf" srcId="{40344201-5C2B-4DE6-B610-4E3CD045BC0E}" destId="{5BC8C568-8D6F-420E-B9AF-4DE9EB24184F}" srcOrd="1" destOrd="0" presId="urn:microsoft.com/office/officeart/2018/2/layout/IconVerticalSolidList"/>
    <dgm:cxn modelId="{7DF60E47-8DF0-4057-A37A-721C67BAA171}" type="presParOf" srcId="{40344201-5C2B-4DE6-B610-4E3CD045BC0E}" destId="{FFF36D5B-EC09-491B-97A0-1A7FF83E3FFF}" srcOrd="2" destOrd="0" presId="urn:microsoft.com/office/officeart/2018/2/layout/IconVerticalSolidList"/>
    <dgm:cxn modelId="{E06C75D4-0A5E-4A9E-B93C-ED394954280A}" type="presParOf" srcId="{40344201-5C2B-4DE6-B610-4E3CD045BC0E}" destId="{6E99353F-75AB-4595-A795-6518DE2E2D2C}" srcOrd="3" destOrd="0" presId="urn:microsoft.com/office/officeart/2018/2/layout/IconVerticalSolidList"/>
    <dgm:cxn modelId="{4BEA96CC-FF9C-4568-ACFA-46FF0E284F04}" type="presParOf" srcId="{061928FC-E2FE-49A6-8D2B-9EB7E4FEB443}" destId="{B8633426-CEEA-4163-8AA5-BCC7A5892AA7}" srcOrd="1" destOrd="0" presId="urn:microsoft.com/office/officeart/2018/2/layout/IconVerticalSolidList"/>
    <dgm:cxn modelId="{7A49A4AD-4642-4712-9269-4D240A6C5035}" type="presParOf" srcId="{061928FC-E2FE-49A6-8D2B-9EB7E4FEB443}" destId="{17E9678A-126A-48D8-AC55-34B9E02CED15}" srcOrd="2" destOrd="0" presId="urn:microsoft.com/office/officeart/2018/2/layout/IconVerticalSolidList"/>
    <dgm:cxn modelId="{514C7D29-6145-4581-A871-724195EC579D}" type="presParOf" srcId="{17E9678A-126A-48D8-AC55-34B9E02CED15}" destId="{6CD1CAE2-A523-4FD9-8C79-AD21EF74F416}" srcOrd="0" destOrd="0" presId="urn:microsoft.com/office/officeart/2018/2/layout/IconVerticalSolidList"/>
    <dgm:cxn modelId="{D49D3A78-7FD2-4E45-BB4D-415ADFD68AAD}" type="presParOf" srcId="{17E9678A-126A-48D8-AC55-34B9E02CED15}" destId="{F9F59687-EF32-47CC-B59E-629BFD0176FE}" srcOrd="1" destOrd="0" presId="urn:microsoft.com/office/officeart/2018/2/layout/IconVerticalSolidList"/>
    <dgm:cxn modelId="{C817C698-A521-40C5-A234-C7DF6D254584}" type="presParOf" srcId="{17E9678A-126A-48D8-AC55-34B9E02CED15}" destId="{C33740BC-9F78-4AD7-ACC3-E0C1248002C5}" srcOrd="2" destOrd="0" presId="urn:microsoft.com/office/officeart/2018/2/layout/IconVerticalSolidList"/>
    <dgm:cxn modelId="{44AA0791-87BC-4DAD-95DE-A24242B3958A}" type="presParOf" srcId="{17E9678A-126A-48D8-AC55-34B9E02CED15}" destId="{A2263B48-6D50-4152-BA0C-A4FAE52D0CC7}" srcOrd="3" destOrd="0" presId="urn:microsoft.com/office/officeart/2018/2/layout/IconVerticalSolidList"/>
    <dgm:cxn modelId="{34C94F56-1B15-4F4C-AD75-635F1D93B20F}" type="presParOf" srcId="{061928FC-E2FE-49A6-8D2B-9EB7E4FEB443}" destId="{D7AF3DDF-D36D-4E97-8C44-3D3C0E7F58E2}" srcOrd="3" destOrd="0" presId="urn:microsoft.com/office/officeart/2018/2/layout/IconVerticalSolidList"/>
    <dgm:cxn modelId="{F2DDE12A-F6A6-49CC-8E48-50657A7A5FC4}" type="presParOf" srcId="{061928FC-E2FE-49A6-8D2B-9EB7E4FEB443}" destId="{035BB593-EECE-4F62-A021-E5ECF7CF7177}" srcOrd="4" destOrd="0" presId="urn:microsoft.com/office/officeart/2018/2/layout/IconVerticalSolidList"/>
    <dgm:cxn modelId="{FD683231-EAAA-48BD-B81C-75F425A40426}" type="presParOf" srcId="{035BB593-EECE-4F62-A021-E5ECF7CF7177}" destId="{A951B8AF-0CFA-4C2E-87D4-19A9AA5B179D}" srcOrd="0" destOrd="0" presId="urn:microsoft.com/office/officeart/2018/2/layout/IconVerticalSolidList"/>
    <dgm:cxn modelId="{4FFB7727-DF31-492C-AE28-A7330DC01515}" type="presParOf" srcId="{035BB593-EECE-4F62-A021-E5ECF7CF7177}" destId="{2BA35F31-4798-4E6B-ABBD-26D6CDC01FED}" srcOrd="1" destOrd="0" presId="urn:microsoft.com/office/officeart/2018/2/layout/IconVerticalSolidList"/>
    <dgm:cxn modelId="{20E1AFED-4EFF-4BA5-9B18-66F2D40A8A55}" type="presParOf" srcId="{035BB593-EECE-4F62-A021-E5ECF7CF7177}" destId="{27538631-D405-47DD-AF29-40CFF8B5BCF0}" srcOrd="2" destOrd="0" presId="urn:microsoft.com/office/officeart/2018/2/layout/IconVerticalSolidList"/>
    <dgm:cxn modelId="{434475B4-24FB-4714-B538-80E5A219ED7D}" type="presParOf" srcId="{035BB593-EECE-4F62-A021-E5ECF7CF7177}" destId="{29CC4D47-3C63-4871-8765-527066B8ED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8298C3-FEBA-4430-B269-AC874C68C6B0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32E3D8-8C74-4CB1-AC8B-3D9D8747EF55}">
      <dgm:prSet/>
      <dgm:spPr/>
      <dgm:t>
        <a:bodyPr/>
        <a:lstStyle/>
        <a:p>
          <a:r>
            <a:rPr lang="en-US" b="1"/>
            <a:t>Attendance is very important! Be at school EVERYDAY!</a:t>
          </a:r>
          <a:endParaRPr lang="en-US"/>
        </a:p>
      </dgm:t>
    </dgm:pt>
    <dgm:pt modelId="{638B697D-1F6E-49D5-93D9-968575A244A8}" type="parTrans" cxnId="{DE303A99-3B9C-4361-8BD6-61F35B9CBACC}">
      <dgm:prSet/>
      <dgm:spPr/>
      <dgm:t>
        <a:bodyPr/>
        <a:lstStyle/>
        <a:p>
          <a:endParaRPr lang="en-US"/>
        </a:p>
      </dgm:t>
    </dgm:pt>
    <dgm:pt modelId="{D9466D3F-C848-4C8D-9235-69663C4DF6C4}" type="sibTrans" cxnId="{DE303A99-3B9C-4361-8BD6-61F35B9CBACC}">
      <dgm:prSet/>
      <dgm:spPr/>
      <dgm:t>
        <a:bodyPr/>
        <a:lstStyle/>
        <a:p>
          <a:endParaRPr lang="en-US"/>
        </a:p>
      </dgm:t>
    </dgm:pt>
    <dgm:pt modelId="{F3D902C7-428A-464F-81F5-A5BEDCD75832}">
      <dgm:prSet/>
      <dgm:spPr/>
      <dgm:t>
        <a:bodyPr/>
        <a:lstStyle/>
        <a:p>
          <a:r>
            <a:rPr lang="en-US" b="1"/>
            <a:t>Get to know your counselor.</a:t>
          </a:r>
          <a:endParaRPr lang="en-US"/>
        </a:p>
      </dgm:t>
    </dgm:pt>
    <dgm:pt modelId="{8C9F390A-3DCA-4755-A071-99B2C2A2A02E}" type="parTrans" cxnId="{6E548964-B7DF-4079-A76E-236E1F10B48B}">
      <dgm:prSet/>
      <dgm:spPr/>
      <dgm:t>
        <a:bodyPr/>
        <a:lstStyle/>
        <a:p>
          <a:endParaRPr lang="en-US"/>
        </a:p>
      </dgm:t>
    </dgm:pt>
    <dgm:pt modelId="{E85CC61B-931F-4E6F-BCE4-3266816B7900}" type="sibTrans" cxnId="{6E548964-B7DF-4079-A76E-236E1F10B48B}">
      <dgm:prSet/>
      <dgm:spPr/>
      <dgm:t>
        <a:bodyPr/>
        <a:lstStyle/>
        <a:p>
          <a:endParaRPr lang="en-US"/>
        </a:p>
      </dgm:t>
    </dgm:pt>
    <dgm:pt modelId="{943383F1-EAAD-412E-A696-BD81E27EC159}">
      <dgm:prSet/>
      <dgm:spPr/>
      <dgm:t>
        <a:bodyPr/>
        <a:lstStyle/>
        <a:p>
          <a:r>
            <a:rPr lang="en-US" b="1"/>
            <a:t>Build relationships with your teachers. (Recommendation Letters in the future may be needed)</a:t>
          </a:r>
          <a:endParaRPr lang="en-US"/>
        </a:p>
      </dgm:t>
    </dgm:pt>
    <dgm:pt modelId="{BF15F9D4-77CF-47B7-A727-A672F95B1B85}" type="parTrans" cxnId="{AC68B689-2351-4207-920D-D14EC184262B}">
      <dgm:prSet/>
      <dgm:spPr/>
      <dgm:t>
        <a:bodyPr/>
        <a:lstStyle/>
        <a:p>
          <a:endParaRPr lang="en-US"/>
        </a:p>
      </dgm:t>
    </dgm:pt>
    <dgm:pt modelId="{A9500B47-E6F8-4680-9B44-8444E2B84B2A}" type="sibTrans" cxnId="{AC68B689-2351-4207-920D-D14EC184262B}">
      <dgm:prSet/>
      <dgm:spPr/>
      <dgm:t>
        <a:bodyPr/>
        <a:lstStyle/>
        <a:p>
          <a:endParaRPr lang="en-US"/>
        </a:p>
      </dgm:t>
    </dgm:pt>
    <dgm:pt modelId="{6E19259F-53CA-46C0-A2B4-4DF9F5DD7189}">
      <dgm:prSet/>
      <dgm:spPr/>
      <dgm:t>
        <a:bodyPr/>
        <a:lstStyle/>
        <a:p>
          <a:r>
            <a:rPr lang="en-US" b="1"/>
            <a:t>Find fun and interesting ways to volunteer in the community or at school.</a:t>
          </a:r>
          <a:endParaRPr lang="en-US"/>
        </a:p>
      </dgm:t>
    </dgm:pt>
    <dgm:pt modelId="{ACF1D9B2-9FD9-4023-A18C-C0D3FF765008}" type="parTrans" cxnId="{23D771C6-EB5D-4B8C-AE94-2BCD0FB076EA}">
      <dgm:prSet/>
      <dgm:spPr/>
      <dgm:t>
        <a:bodyPr/>
        <a:lstStyle/>
        <a:p>
          <a:endParaRPr lang="en-US"/>
        </a:p>
      </dgm:t>
    </dgm:pt>
    <dgm:pt modelId="{E20BF0A0-22A7-4286-8B7E-81AAA03BFA07}" type="sibTrans" cxnId="{23D771C6-EB5D-4B8C-AE94-2BCD0FB076EA}">
      <dgm:prSet/>
      <dgm:spPr/>
      <dgm:t>
        <a:bodyPr/>
        <a:lstStyle/>
        <a:p>
          <a:endParaRPr lang="en-US"/>
        </a:p>
      </dgm:t>
    </dgm:pt>
    <dgm:pt modelId="{191EDCA9-64F6-463A-A4C9-01CCB616960C}">
      <dgm:prSet/>
      <dgm:spPr/>
      <dgm:t>
        <a:bodyPr/>
        <a:lstStyle/>
        <a:p>
          <a:r>
            <a:rPr lang="en-US" b="1"/>
            <a:t>Manage your time wisely, especially with extracurricular activities.</a:t>
          </a:r>
          <a:endParaRPr lang="en-US"/>
        </a:p>
      </dgm:t>
    </dgm:pt>
    <dgm:pt modelId="{FFA9E64B-0795-43F1-91B4-9586CF3AD0C1}" type="parTrans" cxnId="{5ECFFD42-70E6-4A8E-918C-0010A7CD7D5B}">
      <dgm:prSet/>
      <dgm:spPr/>
      <dgm:t>
        <a:bodyPr/>
        <a:lstStyle/>
        <a:p>
          <a:endParaRPr lang="en-US"/>
        </a:p>
      </dgm:t>
    </dgm:pt>
    <dgm:pt modelId="{04366379-38AB-49F3-A932-C8861F848A90}" type="sibTrans" cxnId="{5ECFFD42-70E6-4A8E-918C-0010A7CD7D5B}">
      <dgm:prSet/>
      <dgm:spPr/>
      <dgm:t>
        <a:bodyPr/>
        <a:lstStyle/>
        <a:p>
          <a:endParaRPr lang="en-US"/>
        </a:p>
      </dgm:t>
    </dgm:pt>
    <dgm:pt modelId="{6CBF4DA4-B4ED-42F0-B972-BF6272A7CD99}">
      <dgm:prSet/>
      <dgm:spPr/>
      <dgm:t>
        <a:bodyPr/>
        <a:lstStyle/>
        <a:p>
          <a:r>
            <a:rPr lang="en-US" b="1"/>
            <a:t>Figure out a plan for your high school career.</a:t>
          </a:r>
          <a:endParaRPr lang="en-US"/>
        </a:p>
      </dgm:t>
    </dgm:pt>
    <dgm:pt modelId="{5D3612B1-8203-4DF0-8EAA-C4EDAF9B2BED}" type="parTrans" cxnId="{53F3FAC3-92FE-4821-97A0-74FFBF59E5AA}">
      <dgm:prSet/>
      <dgm:spPr/>
      <dgm:t>
        <a:bodyPr/>
        <a:lstStyle/>
        <a:p>
          <a:endParaRPr lang="en-US"/>
        </a:p>
      </dgm:t>
    </dgm:pt>
    <dgm:pt modelId="{CE0D49C2-5BB4-46CF-AA19-14AFF3C2CB51}" type="sibTrans" cxnId="{53F3FAC3-92FE-4821-97A0-74FFBF59E5AA}">
      <dgm:prSet/>
      <dgm:spPr/>
      <dgm:t>
        <a:bodyPr/>
        <a:lstStyle/>
        <a:p>
          <a:endParaRPr lang="en-US"/>
        </a:p>
      </dgm:t>
    </dgm:pt>
    <dgm:pt modelId="{A7C994F8-E248-45D1-AF38-737EADE99438}">
      <dgm:prSet/>
      <dgm:spPr/>
      <dgm:t>
        <a:bodyPr/>
        <a:lstStyle/>
        <a:p>
          <a:r>
            <a:rPr lang="en-US" b="1"/>
            <a:t>Don't cram for an exam the night before.</a:t>
          </a:r>
          <a:endParaRPr lang="en-US"/>
        </a:p>
      </dgm:t>
    </dgm:pt>
    <dgm:pt modelId="{65C7F5D0-A312-48F2-9ABF-1050813FC5BE}" type="parTrans" cxnId="{A518F097-021F-404E-879E-D5E1CDA36B4C}">
      <dgm:prSet/>
      <dgm:spPr/>
      <dgm:t>
        <a:bodyPr/>
        <a:lstStyle/>
        <a:p>
          <a:endParaRPr lang="en-US"/>
        </a:p>
      </dgm:t>
    </dgm:pt>
    <dgm:pt modelId="{A3A4AA50-557D-4D85-94CE-F7F16D195FFC}" type="sibTrans" cxnId="{A518F097-021F-404E-879E-D5E1CDA36B4C}">
      <dgm:prSet/>
      <dgm:spPr/>
      <dgm:t>
        <a:bodyPr/>
        <a:lstStyle/>
        <a:p>
          <a:endParaRPr lang="en-US"/>
        </a:p>
      </dgm:t>
    </dgm:pt>
    <dgm:pt modelId="{A24C6712-71CC-4E2A-A6F7-8F8AC5F96367}">
      <dgm:prSet/>
      <dgm:spPr/>
      <dgm:t>
        <a:bodyPr/>
        <a:lstStyle/>
        <a:p>
          <a:r>
            <a:rPr lang="en-US" b="1"/>
            <a:t>Stay organized, even if you're not the best at it.</a:t>
          </a:r>
          <a:endParaRPr lang="en-US"/>
        </a:p>
      </dgm:t>
    </dgm:pt>
    <dgm:pt modelId="{EE547806-5DDE-412E-A224-9D3BD1A29AC1}" type="parTrans" cxnId="{1C1992B5-0902-49EE-905C-814E70B67907}">
      <dgm:prSet/>
      <dgm:spPr/>
      <dgm:t>
        <a:bodyPr/>
        <a:lstStyle/>
        <a:p>
          <a:endParaRPr lang="en-US"/>
        </a:p>
      </dgm:t>
    </dgm:pt>
    <dgm:pt modelId="{5DCD5B02-586D-4A0D-88AE-226525C76B97}" type="sibTrans" cxnId="{1C1992B5-0902-49EE-905C-814E70B67907}">
      <dgm:prSet/>
      <dgm:spPr/>
      <dgm:t>
        <a:bodyPr/>
        <a:lstStyle/>
        <a:p>
          <a:endParaRPr lang="en-US"/>
        </a:p>
      </dgm:t>
    </dgm:pt>
    <dgm:pt modelId="{39716A7C-12BD-484D-A621-62E341EDE11F}">
      <dgm:prSet/>
      <dgm:spPr/>
      <dgm:t>
        <a:bodyPr/>
        <a:lstStyle/>
        <a:p>
          <a:r>
            <a:rPr lang="en-US" b="1"/>
            <a:t>Grades are important from Day 1 of school to set-up future post-secondary options. Don't slack off just because it's freshman year.</a:t>
          </a:r>
          <a:endParaRPr lang="en-US"/>
        </a:p>
      </dgm:t>
    </dgm:pt>
    <dgm:pt modelId="{735183AC-06BE-4C82-927A-181050432B39}" type="parTrans" cxnId="{5EFD48A2-0836-43F8-8004-04039424853E}">
      <dgm:prSet/>
      <dgm:spPr/>
      <dgm:t>
        <a:bodyPr/>
        <a:lstStyle/>
        <a:p>
          <a:endParaRPr lang="en-US"/>
        </a:p>
      </dgm:t>
    </dgm:pt>
    <dgm:pt modelId="{7F4B94F8-7052-4A8E-8B10-3F1E0EE2DD3F}" type="sibTrans" cxnId="{5EFD48A2-0836-43F8-8004-04039424853E}">
      <dgm:prSet/>
      <dgm:spPr/>
      <dgm:t>
        <a:bodyPr/>
        <a:lstStyle/>
        <a:p>
          <a:endParaRPr lang="en-US"/>
        </a:p>
      </dgm:t>
    </dgm:pt>
    <dgm:pt modelId="{6D756ED0-153E-47DF-A315-3333FFDD4D3D}">
      <dgm:prSet/>
      <dgm:spPr/>
      <dgm:t>
        <a:bodyPr/>
        <a:lstStyle/>
        <a:p>
          <a:r>
            <a:rPr lang="en-US" b="1"/>
            <a:t>Don't be afraid to ask for help</a:t>
          </a:r>
          <a:endParaRPr lang="en-US"/>
        </a:p>
      </dgm:t>
    </dgm:pt>
    <dgm:pt modelId="{FC251CDE-4CFB-42D9-A281-A5D7AF0CDB0E}" type="parTrans" cxnId="{FC394F0E-C5B3-426B-BC03-19DD2B26BD05}">
      <dgm:prSet/>
      <dgm:spPr/>
      <dgm:t>
        <a:bodyPr/>
        <a:lstStyle/>
        <a:p>
          <a:endParaRPr lang="en-US"/>
        </a:p>
      </dgm:t>
    </dgm:pt>
    <dgm:pt modelId="{0F0A89F3-6E2B-4D3C-9419-357F906C7170}" type="sibTrans" cxnId="{FC394F0E-C5B3-426B-BC03-19DD2B26BD05}">
      <dgm:prSet/>
      <dgm:spPr/>
      <dgm:t>
        <a:bodyPr/>
        <a:lstStyle/>
        <a:p>
          <a:endParaRPr lang="en-US"/>
        </a:p>
      </dgm:t>
    </dgm:pt>
    <dgm:pt modelId="{CE745903-947C-4C78-ABF6-EA4E65298AEE}" type="pres">
      <dgm:prSet presAssocID="{C58298C3-FEBA-4430-B269-AC874C68C6B0}" presName="diagram" presStyleCnt="0">
        <dgm:presLayoutVars>
          <dgm:dir/>
          <dgm:resizeHandles val="exact"/>
        </dgm:presLayoutVars>
      </dgm:prSet>
      <dgm:spPr/>
    </dgm:pt>
    <dgm:pt modelId="{1C50AF46-4F09-4E38-966F-FD60AF529CF1}" type="pres">
      <dgm:prSet presAssocID="{7032E3D8-8C74-4CB1-AC8B-3D9D8747EF55}" presName="node" presStyleLbl="node1" presStyleIdx="0" presStyleCnt="10">
        <dgm:presLayoutVars>
          <dgm:bulletEnabled val="1"/>
        </dgm:presLayoutVars>
      </dgm:prSet>
      <dgm:spPr/>
    </dgm:pt>
    <dgm:pt modelId="{5C4198E7-98B8-43AB-A8A6-7E7A73C25146}" type="pres">
      <dgm:prSet presAssocID="{D9466D3F-C848-4C8D-9235-69663C4DF6C4}" presName="sibTrans" presStyleCnt="0"/>
      <dgm:spPr/>
    </dgm:pt>
    <dgm:pt modelId="{7DDBC35A-DEA9-4CFD-A61C-100ADFC6808F}" type="pres">
      <dgm:prSet presAssocID="{F3D902C7-428A-464F-81F5-A5BEDCD75832}" presName="node" presStyleLbl="node1" presStyleIdx="1" presStyleCnt="10">
        <dgm:presLayoutVars>
          <dgm:bulletEnabled val="1"/>
        </dgm:presLayoutVars>
      </dgm:prSet>
      <dgm:spPr/>
    </dgm:pt>
    <dgm:pt modelId="{6843113D-DF15-4AC8-BDDB-37E626B62692}" type="pres">
      <dgm:prSet presAssocID="{E85CC61B-931F-4E6F-BCE4-3266816B7900}" presName="sibTrans" presStyleCnt="0"/>
      <dgm:spPr/>
    </dgm:pt>
    <dgm:pt modelId="{7C815F5E-421E-4BDA-9C9C-65167084972D}" type="pres">
      <dgm:prSet presAssocID="{943383F1-EAAD-412E-A696-BD81E27EC159}" presName="node" presStyleLbl="node1" presStyleIdx="2" presStyleCnt="10">
        <dgm:presLayoutVars>
          <dgm:bulletEnabled val="1"/>
        </dgm:presLayoutVars>
      </dgm:prSet>
      <dgm:spPr/>
    </dgm:pt>
    <dgm:pt modelId="{54097A2B-9002-49EA-8CD6-96F07E495EA7}" type="pres">
      <dgm:prSet presAssocID="{A9500B47-E6F8-4680-9B44-8444E2B84B2A}" presName="sibTrans" presStyleCnt="0"/>
      <dgm:spPr/>
    </dgm:pt>
    <dgm:pt modelId="{768A117A-A8A3-4A2A-9B42-01135A4EC1E3}" type="pres">
      <dgm:prSet presAssocID="{6E19259F-53CA-46C0-A2B4-4DF9F5DD7189}" presName="node" presStyleLbl="node1" presStyleIdx="3" presStyleCnt="10">
        <dgm:presLayoutVars>
          <dgm:bulletEnabled val="1"/>
        </dgm:presLayoutVars>
      </dgm:prSet>
      <dgm:spPr/>
    </dgm:pt>
    <dgm:pt modelId="{4E15890E-387D-4E17-A39E-B50BB1C88790}" type="pres">
      <dgm:prSet presAssocID="{E20BF0A0-22A7-4286-8B7E-81AAA03BFA07}" presName="sibTrans" presStyleCnt="0"/>
      <dgm:spPr/>
    </dgm:pt>
    <dgm:pt modelId="{0BEDFD6E-3E6F-4A04-8D72-62C230358751}" type="pres">
      <dgm:prSet presAssocID="{191EDCA9-64F6-463A-A4C9-01CCB616960C}" presName="node" presStyleLbl="node1" presStyleIdx="4" presStyleCnt="10">
        <dgm:presLayoutVars>
          <dgm:bulletEnabled val="1"/>
        </dgm:presLayoutVars>
      </dgm:prSet>
      <dgm:spPr/>
    </dgm:pt>
    <dgm:pt modelId="{4A1B2678-9B3B-43BB-95E7-8E8944DFE813}" type="pres">
      <dgm:prSet presAssocID="{04366379-38AB-49F3-A932-C8861F848A90}" presName="sibTrans" presStyleCnt="0"/>
      <dgm:spPr/>
    </dgm:pt>
    <dgm:pt modelId="{40C66D04-883E-4FC6-8F83-CBFE0812F727}" type="pres">
      <dgm:prSet presAssocID="{6CBF4DA4-B4ED-42F0-B972-BF6272A7CD99}" presName="node" presStyleLbl="node1" presStyleIdx="5" presStyleCnt="10">
        <dgm:presLayoutVars>
          <dgm:bulletEnabled val="1"/>
        </dgm:presLayoutVars>
      </dgm:prSet>
      <dgm:spPr/>
    </dgm:pt>
    <dgm:pt modelId="{DA55C2EA-94C3-413A-B808-32252D9B0907}" type="pres">
      <dgm:prSet presAssocID="{CE0D49C2-5BB4-46CF-AA19-14AFF3C2CB51}" presName="sibTrans" presStyleCnt="0"/>
      <dgm:spPr/>
    </dgm:pt>
    <dgm:pt modelId="{60BD0768-4F95-48D7-813D-EF3DE989F6BF}" type="pres">
      <dgm:prSet presAssocID="{A7C994F8-E248-45D1-AF38-737EADE99438}" presName="node" presStyleLbl="node1" presStyleIdx="6" presStyleCnt="10">
        <dgm:presLayoutVars>
          <dgm:bulletEnabled val="1"/>
        </dgm:presLayoutVars>
      </dgm:prSet>
      <dgm:spPr/>
    </dgm:pt>
    <dgm:pt modelId="{E87F4215-45E0-481D-AEFD-6F181E5EB8D3}" type="pres">
      <dgm:prSet presAssocID="{A3A4AA50-557D-4D85-94CE-F7F16D195FFC}" presName="sibTrans" presStyleCnt="0"/>
      <dgm:spPr/>
    </dgm:pt>
    <dgm:pt modelId="{AD954F89-E409-4029-A149-A268A205AF96}" type="pres">
      <dgm:prSet presAssocID="{A24C6712-71CC-4E2A-A6F7-8F8AC5F96367}" presName="node" presStyleLbl="node1" presStyleIdx="7" presStyleCnt="10">
        <dgm:presLayoutVars>
          <dgm:bulletEnabled val="1"/>
        </dgm:presLayoutVars>
      </dgm:prSet>
      <dgm:spPr/>
    </dgm:pt>
    <dgm:pt modelId="{B64E6604-B42F-4676-958E-71C895F296B9}" type="pres">
      <dgm:prSet presAssocID="{5DCD5B02-586D-4A0D-88AE-226525C76B97}" presName="sibTrans" presStyleCnt="0"/>
      <dgm:spPr/>
    </dgm:pt>
    <dgm:pt modelId="{BC183DD3-8E6B-48D4-BB35-9133453268B4}" type="pres">
      <dgm:prSet presAssocID="{39716A7C-12BD-484D-A621-62E341EDE11F}" presName="node" presStyleLbl="node1" presStyleIdx="8" presStyleCnt="10">
        <dgm:presLayoutVars>
          <dgm:bulletEnabled val="1"/>
        </dgm:presLayoutVars>
      </dgm:prSet>
      <dgm:spPr/>
    </dgm:pt>
    <dgm:pt modelId="{7CD70704-4ADF-4E60-A386-2C6D5B52A431}" type="pres">
      <dgm:prSet presAssocID="{7F4B94F8-7052-4A8E-8B10-3F1E0EE2DD3F}" presName="sibTrans" presStyleCnt="0"/>
      <dgm:spPr/>
    </dgm:pt>
    <dgm:pt modelId="{8F3ABC0C-67E1-47A3-A8DF-260289A18B4A}" type="pres">
      <dgm:prSet presAssocID="{6D756ED0-153E-47DF-A315-3333FFDD4D3D}" presName="node" presStyleLbl="node1" presStyleIdx="9" presStyleCnt="10">
        <dgm:presLayoutVars>
          <dgm:bulletEnabled val="1"/>
        </dgm:presLayoutVars>
      </dgm:prSet>
      <dgm:spPr/>
    </dgm:pt>
  </dgm:ptLst>
  <dgm:cxnLst>
    <dgm:cxn modelId="{4B40F002-EEB4-4ED6-9AF9-CC7FE5C5B3BE}" type="presOf" srcId="{39716A7C-12BD-484D-A621-62E341EDE11F}" destId="{BC183DD3-8E6B-48D4-BB35-9133453268B4}" srcOrd="0" destOrd="0" presId="urn:microsoft.com/office/officeart/2005/8/layout/default"/>
    <dgm:cxn modelId="{FC394F0E-C5B3-426B-BC03-19DD2B26BD05}" srcId="{C58298C3-FEBA-4430-B269-AC874C68C6B0}" destId="{6D756ED0-153E-47DF-A315-3333FFDD4D3D}" srcOrd="9" destOrd="0" parTransId="{FC251CDE-4CFB-42D9-A281-A5D7AF0CDB0E}" sibTransId="{0F0A89F3-6E2B-4D3C-9419-357F906C7170}"/>
    <dgm:cxn modelId="{161B132E-98B7-4630-B851-AA9AF0ED6641}" type="presOf" srcId="{6CBF4DA4-B4ED-42F0-B972-BF6272A7CD99}" destId="{40C66D04-883E-4FC6-8F83-CBFE0812F727}" srcOrd="0" destOrd="0" presId="urn:microsoft.com/office/officeart/2005/8/layout/default"/>
    <dgm:cxn modelId="{8D060636-0B48-4B83-8AC5-2F63F0C44430}" type="presOf" srcId="{943383F1-EAAD-412E-A696-BD81E27EC159}" destId="{7C815F5E-421E-4BDA-9C9C-65167084972D}" srcOrd="0" destOrd="0" presId="urn:microsoft.com/office/officeart/2005/8/layout/default"/>
    <dgm:cxn modelId="{5ECFFD42-70E6-4A8E-918C-0010A7CD7D5B}" srcId="{C58298C3-FEBA-4430-B269-AC874C68C6B0}" destId="{191EDCA9-64F6-463A-A4C9-01CCB616960C}" srcOrd="4" destOrd="0" parTransId="{FFA9E64B-0795-43F1-91B4-9586CF3AD0C1}" sibTransId="{04366379-38AB-49F3-A932-C8861F848A90}"/>
    <dgm:cxn modelId="{6E548964-B7DF-4079-A76E-236E1F10B48B}" srcId="{C58298C3-FEBA-4430-B269-AC874C68C6B0}" destId="{F3D902C7-428A-464F-81F5-A5BEDCD75832}" srcOrd="1" destOrd="0" parTransId="{8C9F390A-3DCA-4755-A071-99B2C2A2A02E}" sibTransId="{E85CC61B-931F-4E6F-BCE4-3266816B7900}"/>
    <dgm:cxn modelId="{E3B42748-6BB4-42E9-A5D7-121CBC58B8EC}" type="presOf" srcId="{A24C6712-71CC-4E2A-A6F7-8F8AC5F96367}" destId="{AD954F89-E409-4029-A149-A268A205AF96}" srcOrd="0" destOrd="0" presId="urn:microsoft.com/office/officeart/2005/8/layout/default"/>
    <dgm:cxn modelId="{7415464C-9D5E-43FB-B619-FDB167A9ED6F}" type="presOf" srcId="{7032E3D8-8C74-4CB1-AC8B-3D9D8747EF55}" destId="{1C50AF46-4F09-4E38-966F-FD60AF529CF1}" srcOrd="0" destOrd="0" presId="urn:microsoft.com/office/officeart/2005/8/layout/default"/>
    <dgm:cxn modelId="{EC446D6C-42A8-451E-B930-E089669229AD}" type="presOf" srcId="{A7C994F8-E248-45D1-AF38-737EADE99438}" destId="{60BD0768-4F95-48D7-813D-EF3DE989F6BF}" srcOrd="0" destOrd="0" presId="urn:microsoft.com/office/officeart/2005/8/layout/default"/>
    <dgm:cxn modelId="{D4FA9358-BC96-418C-A8C6-2FDBBCB5E4EA}" type="presOf" srcId="{C58298C3-FEBA-4430-B269-AC874C68C6B0}" destId="{CE745903-947C-4C78-ABF6-EA4E65298AEE}" srcOrd="0" destOrd="0" presId="urn:microsoft.com/office/officeart/2005/8/layout/default"/>
    <dgm:cxn modelId="{B103D458-7398-4941-8CAD-F5584C2B2712}" type="presOf" srcId="{F3D902C7-428A-464F-81F5-A5BEDCD75832}" destId="{7DDBC35A-DEA9-4CFD-A61C-100ADFC6808F}" srcOrd="0" destOrd="0" presId="urn:microsoft.com/office/officeart/2005/8/layout/default"/>
    <dgm:cxn modelId="{BA3B2986-33FB-474E-9BF3-3541A40AE73B}" type="presOf" srcId="{6D756ED0-153E-47DF-A315-3333FFDD4D3D}" destId="{8F3ABC0C-67E1-47A3-A8DF-260289A18B4A}" srcOrd="0" destOrd="0" presId="urn:microsoft.com/office/officeart/2005/8/layout/default"/>
    <dgm:cxn modelId="{AC68B689-2351-4207-920D-D14EC184262B}" srcId="{C58298C3-FEBA-4430-B269-AC874C68C6B0}" destId="{943383F1-EAAD-412E-A696-BD81E27EC159}" srcOrd="2" destOrd="0" parTransId="{BF15F9D4-77CF-47B7-A727-A672F95B1B85}" sibTransId="{A9500B47-E6F8-4680-9B44-8444E2B84B2A}"/>
    <dgm:cxn modelId="{A518F097-021F-404E-879E-D5E1CDA36B4C}" srcId="{C58298C3-FEBA-4430-B269-AC874C68C6B0}" destId="{A7C994F8-E248-45D1-AF38-737EADE99438}" srcOrd="6" destOrd="0" parTransId="{65C7F5D0-A312-48F2-9ABF-1050813FC5BE}" sibTransId="{A3A4AA50-557D-4D85-94CE-F7F16D195FFC}"/>
    <dgm:cxn modelId="{DE303A99-3B9C-4361-8BD6-61F35B9CBACC}" srcId="{C58298C3-FEBA-4430-B269-AC874C68C6B0}" destId="{7032E3D8-8C74-4CB1-AC8B-3D9D8747EF55}" srcOrd="0" destOrd="0" parTransId="{638B697D-1F6E-49D5-93D9-968575A244A8}" sibTransId="{D9466D3F-C848-4C8D-9235-69663C4DF6C4}"/>
    <dgm:cxn modelId="{5EFD48A2-0836-43F8-8004-04039424853E}" srcId="{C58298C3-FEBA-4430-B269-AC874C68C6B0}" destId="{39716A7C-12BD-484D-A621-62E341EDE11F}" srcOrd="8" destOrd="0" parTransId="{735183AC-06BE-4C82-927A-181050432B39}" sibTransId="{7F4B94F8-7052-4A8E-8B10-3F1E0EE2DD3F}"/>
    <dgm:cxn modelId="{1C1992B5-0902-49EE-905C-814E70B67907}" srcId="{C58298C3-FEBA-4430-B269-AC874C68C6B0}" destId="{A24C6712-71CC-4E2A-A6F7-8F8AC5F96367}" srcOrd="7" destOrd="0" parTransId="{EE547806-5DDE-412E-A224-9D3BD1A29AC1}" sibTransId="{5DCD5B02-586D-4A0D-88AE-226525C76B97}"/>
    <dgm:cxn modelId="{53F3FAC3-92FE-4821-97A0-74FFBF59E5AA}" srcId="{C58298C3-FEBA-4430-B269-AC874C68C6B0}" destId="{6CBF4DA4-B4ED-42F0-B972-BF6272A7CD99}" srcOrd="5" destOrd="0" parTransId="{5D3612B1-8203-4DF0-8EAA-C4EDAF9B2BED}" sibTransId="{CE0D49C2-5BB4-46CF-AA19-14AFF3C2CB51}"/>
    <dgm:cxn modelId="{997C73C4-D30A-4061-A153-8175A2E14B4F}" type="presOf" srcId="{191EDCA9-64F6-463A-A4C9-01CCB616960C}" destId="{0BEDFD6E-3E6F-4A04-8D72-62C230358751}" srcOrd="0" destOrd="0" presId="urn:microsoft.com/office/officeart/2005/8/layout/default"/>
    <dgm:cxn modelId="{23D771C6-EB5D-4B8C-AE94-2BCD0FB076EA}" srcId="{C58298C3-FEBA-4430-B269-AC874C68C6B0}" destId="{6E19259F-53CA-46C0-A2B4-4DF9F5DD7189}" srcOrd="3" destOrd="0" parTransId="{ACF1D9B2-9FD9-4023-A18C-C0D3FF765008}" sibTransId="{E20BF0A0-22A7-4286-8B7E-81AAA03BFA07}"/>
    <dgm:cxn modelId="{C9DA97FB-07D0-4286-8AD0-9D47CF942852}" type="presOf" srcId="{6E19259F-53CA-46C0-A2B4-4DF9F5DD7189}" destId="{768A117A-A8A3-4A2A-9B42-01135A4EC1E3}" srcOrd="0" destOrd="0" presId="urn:microsoft.com/office/officeart/2005/8/layout/default"/>
    <dgm:cxn modelId="{2FA9759E-DB2E-441F-982B-2E5F2F33C26C}" type="presParOf" srcId="{CE745903-947C-4C78-ABF6-EA4E65298AEE}" destId="{1C50AF46-4F09-4E38-966F-FD60AF529CF1}" srcOrd="0" destOrd="0" presId="urn:microsoft.com/office/officeart/2005/8/layout/default"/>
    <dgm:cxn modelId="{3412BD1C-BFA7-4B8A-BAA5-5BD6E9BB9AF0}" type="presParOf" srcId="{CE745903-947C-4C78-ABF6-EA4E65298AEE}" destId="{5C4198E7-98B8-43AB-A8A6-7E7A73C25146}" srcOrd="1" destOrd="0" presId="urn:microsoft.com/office/officeart/2005/8/layout/default"/>
    <dgm:cxn modelId="{E2591BE8-8974-4171-BD0D-BFD33DF67215}" type="presParOf" srcId="{CE745903-947C-4C78-ABF6-EA4E65298AEE}" destId="{7DDBC35A-DEA9-4CFD-A61C-100ADFC6808F}" srcOrd="2" destOrd="0" presId="urn:microsoft.com/office/officeart/2005/8/layout/default"/>
    <dgm:cxn modelId="{FBF277CC-6510-49FD-B744-BF13F3572420}" type="presParOf" srcId="{CE745903-947C-4C78-ABF6-EA4E65298AEE}" destId="{6843113D-DF15-4AC8-BDDB-37E626B62692}" srcOrd="3" destOrd="0" presId="urn:microsoft.com/office/officeart/2005/8/layout/default"/>
    <dgm:cxn modelId="{533EC4F7-46CC-41C2-BBEA-8EE6A862BEAD}" type="presParOf" srcId="{CE745903-947C-4C78-ABF6-EA4E65298AEE}" destId="{7C815F5E-421E-4BDA-9C9C-65167084972D}" srcOrd="4" destOrd="0" presId="urn:microsoft.com/office/officeart/2005/8/layout/default"/>
    <dgm:cxn modelId="{DAFD7AE7-34C7-4786-8F5B-079ED1133898}" type="presParOf" srcId="{CE745903-947C-4C78-ABF6-EA4E65298AEE}" destId="{54097A2B-9002-49EA-8CD6-96F07E495EA7}" srcOrd="5" destOrd="0" presId="urn:microsoft.com/office/officeart/2005/8/layout/default"/>
    <dgm:cxn modelId="{A8C5C4AB-80B2-45EC-97C2-18B01F612370}" type="presParOf" srcId="{CE745903-947C-4C78-ABF6-EA4E65298AEE}" destId="{768A117A-A8A3-4A2A-9B42-01135A4EC1E3}" srcOrd="6" destOrd="0" presId="urn:microsoft.com/office/officeart/2005/8/layout/default"/>
    <dgm:cxn modelId="{7483E6CD-B1B7-4F70-9A45-EF5D8FFCB347}" type="presParOf" srcId="{CE745903-947C-4C78-ABF6-EA4E65298AEE}" destId="{4E15890E-387D-4E17-A39E-B50BB1C88790}" srcOrd="7" destOrd="0" presId="urn:microsoft.com/office/officeart/2005/8/layout/default"/>
    <dgm:cxn modelId="{93987D71-FBD5-4126-875C-DC0055B1049F}" type="presParOf" srcId="{CE745903-947C-4C78-ABF6-EA4E65298AEE}" destId="{0BEDFD6E-3E6F-4A04-8D72-62C230358751}" srcOrd="8" destOrd="0" presId="urn:microsoft.com/office/officeart/2005/8/layout/default"/>
    <dgm:cxn modelId="{C4A42F80-0147-498F-A71A-22892B036D7F}" type="presParOf" srcId="{CE745903-947C-4C78-ABF6-EA4E65298AEE}" destId="{4A1B2678-9B3B-43BB-95E7-8E8944DFE813}" srcOrd="9" destOrd="0" presId="urn:microsoft.com/office/officeart/2005/8/layout/default"/>
    <dgm:cxn modelId="{9387092A-0BC7-4886-8A8F-E11A6EC9A947}" type="presParOf" srcId="{CE745903-947C-4C78-ABF6-EA4E65298AEE}" destId="{40C66D04-883E-4FC6-8F83-CBFE0812F727}" srcOrd="10" destOrd="0" presId="urn:microsoft.com/office/officeart/2005/8/layout/default"/>
    <dgm:cxn modelId="{37B6A673-A7DA-42E6-9371-2E2EF71E5AD2}" type="presParOf" srcId="{CE745903-947C-4C78-ABF6-EA4E65298AEE}" destId="{DA55C2EA-94C3-413A-B808-32252D9B0907}" srcOrd="11" destOrd="0" presId="urn:microsoft.com/office/officeart/2005/8/layout/default"/>
    <dgm:cxn modelId="{63F29FDC-5C47-4D32-8384-A7FD3C546A99}" type="presParOf" srcId="{CE745903-947C-4C78-ABF6-EA4E65298AEE}" destId="{60BD0768-4F95-48D7-813D-EF3DE989F6BF}" srcOrd="12" destOrd="0" presId="urn:microsoft.com/office/officeart/2005/8/layout/default"/>
    <dgm:cxn modelId="{6E6F9588-EF26-4269-AFC5-B83309C1CC95}" type="presParOf" srcId="{CE745903-947C-4C78-ABF6-EA4E65298AEE}" destId="{E87F4215-45E0-481D-AEFD-6F181E5EB8D3}" srcOrd="13" destOrd="0" presId="urn:microsoft.com/office/officeart/2005/8/layout/default"/>
    <dgm:cxn modelId="{85160E6B-0068-4E58-927C-890CCAF20DBC}" type="presParOf" srcId="{CE745903-947C-4C78-ABF6-EA4E65298AEE}" destId="{AD954F89-E409-4029-A149-A268A205AF96}" srcOrd="14" destOrd="0" presId="urn:microsoft.com/office/officeart/2005/8/layout/default"/>
    <dgm:cxn modelId="{8DC6F8B7-1E17-424D-A136-5539F33E5B7F}" type="presParOf" srcId="{CE745903-947C-4C78-ABF6-EA4E65298AEE}" destId="{B64E6604-B42F-4676-958E-71C895F296B9}" srcOrd="15" destOrd="0" presId="urn:microsoft.com/office/officeart/2005/8/layout/default"/>
    <dgm:cxn modelId="{AC4FBCC2-0736-4654-A2A5-56E0674AD956}" type="presParOf" srcId="{CE745903-947C-4C78-ABF6-EA4E65298AEE}" destId="{BC183DD3-8E6B-48D4-BB35-9133453268B4}" srcOrd="16" destOrd="0" presId="urn:microsoft.com/office/officeart/2005/8/layout/default"/>
    <dgm:cxn modelId="{79E4EC39-5FE4-4EA4-B991-313F7F26BCD7}" type="presParOf" srcId="{CE745903-947C-4C78-ABF6-EA4E65298AEE}" destId="{7CD70704-4ADF-4E60-A386-2C6D5B52A431}" srcOrd="17" destOrd="0" presId="urn:microsoft.com/office/officeart/2005/8/layout/default"/>
    <dgm:cxn modelId="{2F09DD0F-ED11-4746-9501-6E0A776AD1F0}" type="presParOf" srcId="{CE745903-947C-4C78-ABF6-EA4E65298AEE}" destId="{8F3ABC0C-67E1-47A3-A8DF-260289A18B4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AB3FB3-C63D-4C42-98A4-8D8F44856F4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28433F-F890-4F37-A6ED-0C319BADE7B0}">
      <dgm:prSet/>
      <dgm:spPr/>
      <dgm:t>
        <a:bodyPr/>
        <a:lstStyle/>
        <a:p>
          <a:pPr>
            <a:defRPr cap="all"/>
          </a:pPr>
          <a:r>
            <a:rPr lang="en-US" dirty="0"/>
            <a:t>If you live in Osceola county, please check District website under Transportation tab. Enter your address to view bus routes and pick up times.</a:t>
          </a:r>
        </a:p>
      </dgm:t>
    </dgm:pt>
    <dgm:pt modelId="{E537B8C0-2D51-4043-B71E-EB5C179DBBBD}" type="parTrans" cxnId="{8DF3702D-7CE9-44DD-974E-E3D2A95DD059}">
      <dgm:prSet/>
      <dgm:spPr/>
      <dgm:t>
        <a:bodyPr/>
        <a:lstStyle/>
        <a:p>
          <a:endParaRPr lang="en-US"/>
        </a:p>
      </dgm:t>
    </dgm:pt>
    <dgm:pt modelId="{EBA61AA2-D6DB-4C4D-B766-013BD63F1299}" type="sibTrans" cxnId="{8DF3702D-7CE9-44DD-974E-E3D2A95DD059}">
      <dgm:prSet/>
      <dgm:spPr/>
      <dgm:t>
        <a:bodyPr/>
        <a:lstStyle/>
        <a:p>
          <a:endParaRPr lang="en-US"/>
        </a:p>
      </dgm:t>
    </dgm:pt>
    <dgm:pt modelId="{91CCDE69-304B-4630-B099-FAD40CF03367}">
      <dgm:prSet/>
      <dgm:spPr/>
      <dgm:t>
        <a:bodyPr/>
        <a:lstStyle/>
        <a:p>
          <a:pPr>
            <a:defRPr cap="all"/>
          </a:pPr>
          <a:r>
            <a:rPr lang="en-US" dirty="0"/>
            <a:t>If you live in another county, you are responsible for transporting your child to school.</a:t>
          </a:r>
        </a:p>
      </dgm:t>
    </dgm:pt>
    <dgm:pt modelId="{9CFC27B2-1FAB-4964-BD5E-53753CF6DCFF}" type="parTrans" cxnId="{FEA6CF90-7391-46FE-923C-45517AA6EF47}">
      <dgm:prSet/>
      <dgm:spPr/>
      <dgm:t>
        <a:bodyPr/>
        <a:lstStyle/>
        <a:p>
          <a:endParaRPr lang="en-US"/>
        </a:p>
      </dgm:t>
    </dgm:pt>
    <dgm:pt modelId="{866D3B51-C25E-4303-ADDE-37E70B0A7CBD}" type="sibTrans" cxnId="{FEA6CF90-7391-46FE-923C-45517AA6EF47}">
      <dgm:prSet/>
      <dgm:spPr/>
      <dgm:t>
        <a:bodyPr/>
        <a:lstStyle/>
        <a:p>
          <a:endParaRPr lang="en-US"/>
        </a:p>
      </dgm:t>
    </dgm:pt>
    <dgm:pt modelId="{0A55091E-E2FE-47CE-B392-338E36E7F4C0}">
      <dgm:prSet/>
      <dgm:spPr/>
      <dgm:t>
        <a:bodyPr/>
        <a:lstStyle/>
        <a:p>
          <a:pPr rtl="0">
            <a:defRPr cap="all"/>
          </a:pPr>
          <a:r>
            <a:rPr lang="en-US" baseline="0" dirty="0">
              <a:latin typeface="Corbel" panose="020B0503020204020204"/>
            </a:rPr>
            <a:t> </a:t>
          </a:r>
          <a:endParaRPr lang="en-US" baseline="30000" dirty="0"/>
        </a:p>
      </dgm:t>
    </dgm:pt>
    <dgm:pt modelId="{02596D25-5F88-4F95-AE68-A6B9F24841B9}" type="parTrans" cxnId="{FDC89FD9-0C53-4C31-B154-20DBD65F0859}">
      <dgm:prSet/>
      <dgm:spPr/>
      <dgm:t>
        <a:bodyPr/>
        <a:lstStyle/>
        <a:p>
          <a:endParaRPr lang="en-US"/>
        </a:p>
      </dgm:t>
    </dgm:pt>
    <dgm:pt modelId="{1FD8E64B-C7CA-4EDC-8AE2-330166C74D64}" type="sibTrans" cxnId="{FDC89FD9-0C53-4C31-B154-20DBD65F0859}">
      <dgm:prSet/>
      <dgm:spPr/>
      <dgm:t>
        <a:bodyPr/>
        <a:lstStyle/>
        <a:p>
          <a:endParaRPr lang="en-US"/>
        </a:p>
      </dgm:t>
    </dgm:pt>
    <dgm:pt modelId="{498C6874-9B70-4E75-8FA5-EA08B5188C11}">
      <dgm:prSet/>
      <dgm:spPr/>
      <dgm:t>
        <a:bodyPr/>
        <a:lstStyle/>
        <a:p>
          <a:pPr>
            <a:defRPr cap="all"/>
          </a:pPr>
          <a:r>
            <a:rPr lang="en-US" dirty="0"/>
            <a:t>Please check us out on Facebook, Instagram, and Twitter</a:t>
          </a:r>
        </a:p>
      </dgm:t>
    </dgm:pt>
    <dgm:pt modelId="{DE2BECB6-A04E-443C-ADF3-F60278EFE43C}" type="parTrans" cxnId="{BB96509E-E9BD-419A-929F-429CD594E87C}">
      <dgm:prSet/>
      <dgm:spPr/>
      <dgm:t>
        <a:bodyPr/>
        <a:lstStyle/>
        <a:p>
          <a:endParaRPr lang="en-US"/>
        </a:p>
      </dgm:t>
    </dgm:pt>
    <dgm:pt modelId="{C25C3AA7-9426-48CA-9099-50F834FDFBF3}" type="sibTrans" cxnId="{BB96509E-E9BD-419A-929F-429CD594E87C}">
      <dgm:prSet/>
      <dgm:spPr/>
      <dgm:t>
        <a:bodyPr/>
        <a:lstStyle/>
        <a:p>
          <a:endParaRPr lang="en-US"/>
        </a:p>
      </dgm:t>
    </dgm:pt>
    <dgm:pt modelId="{29096901-F498-4580-8929-B441E99CA40B}" type="pres">
      <dgm:prSet presAssocID="{85AB3FB3-C63D-4C42-98A4-8D8F44856F40}" presName="root" presStyleCnt="0">
        <dgm:presLayoutVars>
          <dgm:dir/>
          <dgm:resizeHandles val="exact"/>
        </dgm:presLayoutVars>
      </dgm:prSet>
      <dgm:spPr/>
    </dgm:pt>
    <dgm:pt modelId="{C6AE21A1-7EFF-4DEC-868B-385D9C5C1D98}" type="pres">
      <dgm:prSet presAssocID="{8328433F-F890-4F37-A6ED-0C319BADE7B0}" presName="compNode" presStyleCnt="0"/>
      <dgm:spPr/>
    </dgm:pt>
    <dgm:pt modelId="{941EE69F-C88D-4F7D-935A-5A19D6C1916C}" type="pres">
      <dgm:prSet presAssocID="{8328433F-F890-4F37-A6ED-0C319BADE7B0}" presName="iconBgRect" presStyleLbl="bgShp" presStyleIdx="0" presStyleCnt="4"/>
      <dgm:spPr/>
    </dgm:pt>
    <dgm:pt modelId="{3EEA87FE-4DA6-4DD8-8006-DF58D7AD7E26}" type="pres">
      <dgm:prSet presAssocID="{8328433F-F890-4F37-A6ED-0C319BADE7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67F95E1A-2717-479C-A84E-83CB3BA513CA}" type="pres">
      <dgm:prSet presAssocID="{8328433F-F890-4F37-A6ED-0C319BADE7B0}" presName="spaceRect" presStyleCnt="0"/>
      <dgm:spPr/>
    </dgm:pt>
    <dgm:pt modelId="{DBB3F05A-C236-4317-BFD2-61F1D59356D2}" type="pres">
      <dgm:prSet presAssocID="{8328433F-F890-4F37-A6ED-0C319BADE7B0}" presName="textRect" presStyleLbl="revTx" presStyleIdx="0" presStyleCnt="4">
        <dgm:presLayoutVars>
          <dgm:chMax val="1"/>
          <dgm:chPref val="1"/>
        </dgm:presLayoutVars>
      </dgm:prSet>
      <dgm:spPr/>
    </dgm:pt>
    <dgm:pt modelId="{8F245758-F1D3-49B6-A597-E5E07272336E}" type="pres">
      <dgm:prSet presAssocID="{EBA61AA2-D6DB-4C4D-B766-013BD63F1299}" presName="sibTrans" presStyleCnt="0"/>
      <dgm:spPr/>
    </dgm:pt>
    <dgm:pt modelId="{3FED032A-35E2-4D19-8B74-0CFA66EE1668}" type="pres">
      <dgm:prSet presAssocID="{91CCDE69-304B-4630-B099-FAD40CF03367}" presName="compNode" presStyleCnt="0"/>
      <dgm:spPr/>
    </dgm:pt>
    <dgm:pt modelId="{66390978-FE0F-45AE-B8C3-BF05DEEAA5E2}" type="pres">
      <dgm:prSet presAssocID="{91CCDE69-304B-4630-B099-FAD40CF03367}" presName="iconBgRect" presStyleLbl="bgShp" presStyleIdx="1" presStyleCnt="4"/>
      <dgm:spPr/>
    </dgm:pt>
    <dgm:pt modelId="{10521DB2-9196-4CBB-9B38-8E7D0EA57018}" type="pres">
      <dgm:prSet presAssocID="{91CCDE69-304B-4630-B099-FAD40CF0336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EBDCD335-DF3E-4F3E-B94E-30B8C3A8D00E}" type="pres">
      <dgm:prSet presAssocID="{91CCDE69-304B-4630-B099-FAD40CF03367}" presName="spaceRect" presStyleCnt="0"/>
      <dgm:spPr/>
    </dgm:pt>
    <dgm:pt modelId="{692A3017-B714-4A46-8E43-9B2918074895}" type="pres">
      <dgm:prSet presAssocID="{91CCDE69-304B-4630-B099-FAD40CF03367}" presName="textRect" presStyleLbl="revTx" presStyleIdx="1" presStyleCnt="4">
        <dgm:presLayoutVars>
          <dgm:chMax val="1"/>
          <dgm:chPref val="1"/>
        </dgm:presLayoutVars>
      </dgm:prSet>
      <dgm:spPr/>
    </dgm:pt>
    <dgm:pt modelId="{7272AD9F-6E3A-4646-AB0C-CB8119C39375}" type="pres">
      <dgm:prSet presAssocID="{866D3B51-C25E-4303-ADDE-37E70B0A7CBD}" presName="sibTrans" presStyleCnt="0"/>
      <dgm:spPr/>
    </dgm:pt>
    <dgm:pt modelId="{458D23C5-0B71-4CB8-86AE-5696A8A3FF3D}" type="pres">
      <dgm:prSet presAssocID="{0A55091E-E2FE-47CE-B392-338E36E7F4C0}" presName="compNode" presStyleCnt="0"/>
      <dgm:spPr/>
    </dgm:pt>
    <dgm:pt modelId="{7A1238F6-E72C-4CEC-B8F1-7C67B6B07B90}" type="pres">
      <dgm:prSet presAssocID="{0A55091E-E2FE-47CE-B392-338E36E7F4C0}" presName="iconBgRect" presStyleLbl="bgShp" presStyleIdx="2" presStyleCnt="4"/>
      <dgm:spPr/>
    </dgm:pt>
    <dgm:pt modelId="{1ADD36A6-7058-41DB-A0F1-B553773F3A56}" type="pres">
      <dgm:prSet presAssocID="{0A55091E-E2FE-47CE-B392-338E36E7F4C0}" presName="iconRect" presStyleLbl="node1" presStyleIdx="2" presStyleCnt="4"/>
      <dgm:spPr>
        <a:ln>
          <a:noFill/>
        </a:ln>
      </dgm:spPr>
    </dgm:pt>
    <dgm:pt modelId="{ACC92D53-7839-4C67-8BBF-A515EE6476DE}" type="pres">
      <dgm:prSet presAssocID="{0A55091E-E2FE-47CE-B392-338E36E7F4C0}" presName="spaceRect" presStyleCnt="0"/>
      <dgm:spPr/>
    </dgm:pt>
    <dgm:pt modelId="{7B95F0D9-1E20-42BE-B2B6-58AA5528D6C0}" type="pres">
      <dgm:prSet presAssocID="{0A55091E-E2FE-47CE-B392-338E36E7F4C0}" presName="textRect" presStyleLbl="revTx" presStyleIdx="2" presStyleCnt="4">
        <dgm:presLayoutVars>
          <dgm:chMax val="1"/>
          <dgm:chPref val="1"/>
        </dgm:presLayoutVars>
      </dgm:prSet>
      <dgm:spPr/>
    </dgm:pt>
    <dgm:pt modelId="{1BF88F61-0028-4391-A85F-702F77F359E4}" type="pres">
      <dgm:prSet presAssocID="{1FD8E64B-C7CA-4EDC-8AE2-330166C74D64}" presName="sibTrans" presStyleCnt="0"/>
      <dgm:spPr/>
    </dgm:pt>
    <dgm:pt modelId="{D04C6419-C34C-488E-B448-1C01967595AE}" type="pres">
      <dgm:prSet presAssocID="{498C6874-9B70-4E75-8FA5-EA08B5188C11}" presName="compNode" presStyleCnt="0"/>
      <dgm:spPr/>
    </dgm:pt>
    <dgm:pt modelId="{411E97F1-A0A7-4948-B2E2-D5D54F839DED}" type="pres">
      <dgm:prSet presAssocID="{498C6874-9B70-4E75-8FA5-EA08B5188C11}" presName="iconBgRect" presStyleLbl="bgShp" presStyleIdx="3" presStyleCnt="4"/>
      <dgm:spPr/>
    </dgm:pt>
    <dgm:pt modelId="{140C3289-3830-46B8-99C4-0C1959A8A946}" type="pres">
      <dgm:prSet presAssocID="{498C6874-9B70-4E75-8FA5-EA08B5188C11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81DD7B1E-0067-4D5B-92D9-5742964522F3}" type="pres">
      <dgm:prSet presAssocID="{498C6874-9B70-4E75-8FA5-EA08B5188C11}" presName="spaceRect" presStyleCnt="0"/>
      <dgm:spPr/>
    </dgm:pt>
    <dgm:pt modelId="{C1F115BB-5085-4630-8CF3-F6A98385382A}" type="pres">
      <dgm:prSet presAssocID="{498C6874-9B70-4E75-8FA5-EA08B5188C1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4E6141D-4B68-4950-A6B5-94A366ECFFC4}" type="presOf" srcId="{0A55091E-E2FE-47CE-B392-338E36E7F4C0}" destId="{7B95F0D9-1E20-42BE-B2B6-58AA5528D6C0}" srcOrd="0" destOrd="0" presId="urn:microsoft.com/office/officeart/2018/5/layout/IconCircleLabelList"/>
    <dgm:cxn modelId="{8DF3702D-7CE9-44DD-974E-E3D2A95DD059}" srcId="{85AB3FB3-C63D-4C42-98A4-8D8F44856F40}" destId="{8328433F-F890-4F37-A6ED-0C319BADE7B0}" srcOrd="0" destOrd="0" parTransId="{E537B8C0-2D51-4043-B71E-EB5C179DBBBD}" sibTransId="{EBA61AA2-D6DB-4C4D-B766-013BD63F1299}"/>
    <dgm:cxn modelId="{9423D630-D558-4CD6-853D-3724B1EFFB31}" type="presOf" srcId="{8328433F-F890-4F37-A6ED-0C319BADE7B0}" destId="{DBB3F05A-C236-4317-BFD2-61F1D59356D2}" srcOrd="0" destOrd="0" presId="urn:microsoft.com/office/officeart/2018/5/layout/IconCircleLabelList"/>
    <dgm:cxn modelId="{CD9A7460-07B2-4795-9EF0-82F0E47A40FD}" type="presOf" srcId="{498C6874-9B70-4E75-8FA5-EA08B5188C11}" destId="{C1F115BB-5085-4630-8CF3-F6A98385382A}" srcOrd="0" destOrd="0" presId="urn:microsoft.com/office/officeart/2018/5/layout/IconCircleLabelList"/>
    <dgm:cxn modelId="{C7E49590-AE8E-477C-9078-B28F7541D3D6}" type="presOf" srcId="{85AB3FB3-C63D-4C42-98A4-8D8F44856F40}" destId="{29096901-F498-4580-8929-B441E99CA40B}" srcOrd="0" destOrd="0" presId="urn:microsoft.com/office/officeart/2018/5/layout/IconCircleLabelList"/>
    <dgm:cxn modelId="{FEA6CF90-7391-46FE-923C-45517AA6EF47}" srcId="{85AB3FB3-C63D-4C42-98A4-8D8F44856F40}" destId="{91CCDE69-304B-4630-B099-FAD40CF03367}" srcOrd="1" destOrd="0" parTransId="{9CFC27B2-1FAB-4964-BD5E-53753CF6DCFF}" sibTransId="{866D3B51-C25E-4303-ADDE-37E70B0A7CBD}"/>
    <dgm:cxn modelId="{BB96509E-E9BD-419A-929F-429CD594E87C}" srcId="{85AB3FB3-C63D-4C42-98A4-8D8F44856F40}" destId="{498C6874-9B70-4E75-8FA5-EA08B5188C11}" srcOrd="3" destOrd="0" parTransId="{DE2BECB6-A04E-443C-ADF3-F60278EFE43C}" sibTransId="{C25C3AA7-9426-48CA-9099-50F834FDFBF3}"/>
    <dgm:cxn modelId="{FDC89FD9-0C53-4C31-B154-20DBD65F0859}" srcId="{85AB3FB3-C63D-4C42-98A4-8D8F44856F40}" destId="{0A55091E-E2FE-47CE-B392-338E36E7F4C0}" srcOrd="2" destOrd="0" parTransId="{02596D25-5F88-4F95-AE68-A6B9F24841B9}" sibTransId="{1FD8E64B-C7CA-4EDC-8AE2-330166C74D64}"/>
    <dgm:cxn modelId="{AD808BFA-4C6F-46DC-8B74-884BC3398EFB}" type="presOf" srcId="{91CCDE69-304B-4630-B099-FAD40CF03367}" destId="{692A3017-B714-4A46-8E43-9B2918074895}" srcOrd="0" destOrd="0" presId="urn:microsoft.com/office/officeart/2018/5/layout/IconCircleLabelList"/>
    <dgm:cxn modelId="{F14A1297-8506-4277-8C83-168972A63D95}" type="presParOf" srcId="{29096901-F498-4580-8929-B441E99CA40B}" destId="{C6AE21A1-7EFF-4DEC-868B-385D9C5C1D98}" srcOrd="0" destOrd="0" presId="urn:microsoft.com/office/officeart/2018/5/layout/IconCircleLabelList"/>
    <dgm:cxn modelId="{B7C3AAF8-0686-47CC-A2EB-6FC2BEA86B2C}" type="presParOf" srcId="{C6AE21A1-7EFF-4DEC-868B-385D9C5C1D98}" destId="{941EE69F-C88D-4F7D-935A-5A19D6C1916C}" srcOrd="0" destOrd="0" presId="urn:microsoft.com/office/officeart/2018/5/layout/IconCircleLabelList"/>
    <dgm:cxn modelId="{4693C790-6902-4770-9E79-54C6255FC276}" type="presParOf" srcId="{C6AE21A1-7EFF-4DEC-868B-385D9C5C1D98}" destId="{3EEA87FE-4DA6-4DD8-8006-DF58D7AD7E26}" srcOrd="1" destOrd="0" presId="urn:microsoft.com/office/officeart/2018/5/layout/IconCircleLabelList"/>
    <dgm:cxn modelId="{A238C5A1-A0A1-42F5-9C34-46E62E385C12}" type="presParOf" srcId="{C6AE21A1-7EFF-4DEC-868B-385D9C5C1D98}" destId="{67F95E1A-2717-479C-A84E-83CB3BA513CA}" srcOrd="2" destOrd="0" presId="urn:microsoft.com/office/officeart/2018/5/layout/IconCircleLabelList"/>
    <dgm:cxn modelId="{A831556A-32EE-4788-8AA3-0DCE53A9BF91}" type="presParOf" srcId="{C6AE21A1-7EFF-4DEC-868B-385D9C5C1D98}" destId="{DBB3F05A-C236-4317-BFD2-61F1D59356D2}" srcOrd="3" destOrd="0" presId="urn:microsoft.com/office/officeart/2018/5/layout/IconCircleLabelList"/>
    <dgm:cxn modelId="{74C84FD4-CAE4-412C-AFDA-F996393873FA}" type="presParOf" srcId="{29096901-F498-4580-8929-B441E99CA40B}" destId="{8F245758-F1D3-49B6-A597-E5E07272336E}" srcOrd="1" destOrd="0" presId="urn:microsoft.com/office/officeart/2018/5/layout/IconCircleLabelList"/>
    <dgm:cxn modelId="{9E409D5E-B1FB-4A2B-B905-7ECDF2CD9FE2}" type="presParOf" srcId="{29096901-F498-4580-8929-B441E99CA40B}" destId="{3FED032A-35E2-4D19-8B74-0CFA66EE1668}" srcOrd="2" destOrd="0" presId="urn:microsoft.com/office/officeart/2018/5/layout/IconCircleLabelList"/>
    <dgm:cxn modelId="{839D348A-E386-47B9-9C38-61F0969BCDAF}" type="presParOf" srcId="{3FED032A-35E2-4D19-8B74-0CFA66EE1668}" destId="{66390978-FE0F-45AE-B8C3-BF05DEEAA5E2}" srcOrd="0" destOrd="0" presId="urn:microsoft.com/office/officeart/2018/5/layout/IconCircleLabelList"/>
    <dgm:cxn modelId="{8F816B46-9A0B-4752-B96B-5C6D72400ED3}" type="presParOf" srcId="{3FED032A-35E2-4D19-8B74-0CFA66EE1668}" destId="{10521DB2-9196-4CBB-9B38-8E7D0EA57018}" srcOrd="1" destOrd="0" presId="urn:microsoft.com/office/officeart/2018/5/layout/IconCircleLabelList"/>
    <dgm:cxn modelId="{CF9F1FB4-EE91-4111-8D59-71E806EB8BC2}" type="presParOf" srcId="{3FED032A-35E2-4D19-8B74-0CFA66EE1668}" destId="{EBDCD335-DF3E-4F3E-B94E-30B8C3A8D00E}" srcOrd="2" destOrd="0" presId="urn:microsoft.com/office/officeart/2018/5/layout/IconCircleLabelList"/>
    <dgm:cxn modelId="{44EB609D-B6EC-4C32-87D4-1B6F10F5EA75}" type="presParOf" srcId="{3FED032A-35E2-4D19-8B74-0CFA66EE1668}" destId="{692A3017-B714-4A46-8E43-9B2918074895}" srcOrd="3" destOrd="0" presId="urn:microsoft.com/office/officeart/2018/5/layout/IconCircleLabelList"/>
    <dgm:cxn modelId="{E0FA2F25-09F5-49D1-BEBD-AECB3A1EE4DC}" type="presParOf" srcId="{29096901-F498-4580-8929-B441E99CA40B}" destId="{7272AD9F-6E3A-4646-AB0C-CB8119C39375}" srcOrd="3" destOrd="0" presId="urn:microsoft.com/office/officeart/2018/5/layout/IconCircleLabelList"/>
    <dgm:cxn modelId="{E97A24A6-7535-4530-9A45-E1D67641CA49}" type="presParOf" srcId="{29096901-F498-4580-8929-B441E99CA40B}" destId="{458D23C5-0B71-4CB8-86AE-5696A8A3FF3D}" srcOrd="4" destOrd="0" presId="urn:microsoft.com/office/officeart/2018/5/layout/IconCircleLabelList"/>
    <dgm:cxn modelId="{AA85F154-CE18-4769-9631-91B5B0490B97}" type="presParOf" srcId="{458D23C5-0B71-4CB8-86AE-5696A8A3FF3D}" destId="{7A1238F6-E72C-4CEC-B8F1-7C67B6B07B90}" srcOrd="0" destOrd="0" presId="urn:microsoft.com/office/officeart/2018/5/layout/IconCircleLabelList"/>
    <dgm:cxn modelId="{101DF3B4-F4FD-4341-BE2E-805454642164}" type="presParOf" srcId="{458D23C5-0B71-4CB8-86AE-5696A8A3FF3D}" destId="{1ADD36A6-7058-41DB-A0F1-B553773F3A56}" srcOrd="1" destOrd="0" presId="urn:microsoft.com/office/officeart/2018/5/layout/IconCircleLabelList"/>
    <dgm:cxn modelId="{AABE681B-F48B-4F76-BBA9-8AE72D53930B}" type="presParOf" srcId="{458D23C5-0B71-4CB8-86AE-5696A8A3FF3D}" destId="{ACC92D53-7839-4C67-8BBF-A515EE6476DE}" srcOrd="2" destOrd="0" presId="urn:microsoft.com/office/officeart/2018/5/layout/IconCircleLabelList"/>
    <dgm:cxn modelId="{A295B816-EC72-41E4-8C7F-727581ECF3FD}" type="presParOf" srcId="{458D23C5-0B71-4CB8-86AE-5696A8A3FF3D}" destId="{7B95F0D9-1E20-42BE-B2B6-58AA5528D6C0}" srcOrd="3" destOrd="0" presId="urn:microsoft.com/office/officeart/2018/5/layout/IconCircleLabelList"/>
    <dgm:cxn modelId="{D1C0C757-2413-4067-A87E-C75C91A634D9}" type="presParOf" srcId="{29096901-F498-4580-8929-B441E99CA40B}" destId="{1BF88F61-0028-4391-A85F-702F77F359E4}" srcOrd="5" destOrd="0" presId="urn:microsoft.com/office/officeart/2018/5/layout/IconCircleLabelList"/>
    <dgm:cxn modelId="{9CAA82EE-C576-4D66-911D-1886FDD34B02}" type="presParOf" srcId="{29096901-F498-4580-8929-B441E99CA40B}" destId="{D04C6419-C34C-488E-B448-1C01967595AE}" srcOrd="6" destOrd="0" presId="urn:microsoft.com/office/officeart/2018/5/layout/IconCircleLabelList"/>
    <dgm:cxn modelId="{6AFD2ABA-F556-48DB-B913-417AF0DD4007}" type="presParOf" srcId="{D04C6419-C34C-488E-B448-1C01967595AE}" destId="{411E97F1-A0A7-4948-B2E2-D5D54F839DED}" srcOrd="0" destOrd="0" presId="urn:microsoft.com/office/officeart/2018/5/layout/IconCircleLabelList"/>
    <dgm:cxn modelId="{812F8AB3-E39C-41F0-8285-C24C45602A05}" type="presParOf" srcId="{D04C6419-C34C-488E-B448-1C01967595AE}" destId="{140C3289-3830-46B8-99C4-0C1959A8A946}" srcOrd="1" destOrd="0" presId="urn:microsoft.com/office/officeart/2018/5/layout/IconCircleLabelList"/>
    <dgm:cxn modelId="{B51831EF-8714-4EB0-B473-A5E39DC7B3CB}" type="presParOf" srcId="{D04C6419-C34C-488E-B448-1C01967595AE}" destId="{81DD7B1E-0067-4D5B-92D9-5742964522F3}" srcOrd="2" destOrd="0" presId="urn:microsoft.com/office/officeart/2018/5/layout/IconCircleLabelList"/>
    <dgm:cxn modelId="{396E7C0B-D983-4B53-BB14-0315255476BA}" type="presParOf" srcId="{D04C6419-C34C-488E-B448-1C01967595AE}" destId="{C1F115BB-5085-4630-8CF3-F6A98385382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C38B9-A2AC-45A1-A21C-02FA33916E9C}">
      <dsp:nvSpPr>
        <dsp:cNvPr id="0" name=""/>
        <dsp:cNvSpPr/>
      </dsp:nvSpPr>
      <dsp:spPr>
        <a:xfrm>
          <a:off x="300669" y="575130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14722-89D7-4BEE-B706-F355AB617377}">
      <dsp:nvSpPr>
        <dsp:cNvPr id="0" name=""/>
        <dsp:cNvSpPr/>
      </dsp:nvSpPr>
      <dsp:spPr>
        <a:xfrm>
          <a:off x="499021" y="773482"/>
          <a:ext cx="534023" cy="534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B170F-245A-48C4-A9E4-E763086FA61E}">
      <dsp:nvSpPr>
        <dsp:cNvPr id="0" name=""/>
        <dsp:cNvSpPr/>
      </dsp:nvSpPr>
      <dsp:spPr>
        <a:xfrm>
          <a:off x="3142" y="1795755"/>
          <a:ext cx="1525781" cy="78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Help students with social/emotional issues </a:t>
          </a:r>
        </a:p>
      </dsp:txBody>
      <dsp:txXfrm>
        <a:off x="3142" y="1795755"/>
        <a:ext cx="1525781" cy="781962"/>
      </dsp:txXfrm>
    </dsp:sp>
    <dsp:sp modelId="{2064726F-D2D6-445D-99CA-731A255F705D}">
      <dsp:nvSpPr>
        <dsp:cNvPr id="0" name=""/>
        <dsp:cNvSpPr/>
      </dsp:nvSpPr>
      <dsp:spPr>
        <a:xfrm>
          <a:off x="2093462" y="575130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A2829-5575-448A-BF4B-A0715F2B2F70}">
      <dsp:nvSpPr>
        <dsp:cNvPr id="0" name=""/>
        <dsp:cNvSpPr/>
      </dsp:nvSpPr>
      <dsp:spPr>
        <a:xfrm>
          <a:off x="2291814" y="773482"/>
          <a:ext cx="534023" cy="534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40A72-258D-4711-8C8E-AF655567A172}">
      <dsp:nvSpPr>
        <dsp:cNvPr id="0" name=""/>
        <dsp:cNvSpPr/>
      </dsp:nvSpPr>
      <dsp:spPr>
        <a:xfrm>
          <a:off x="1795935" y="1795755"/>
          <a:ext cx="1525781" cy="78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Help students with academic issues</a:t>
          </a:r>
        </a:p>
      </dsp:txBody>
      <dsp:txXfrm>
        <a:off x="1795935" y="1795755"/>
        <a:ext cx="1525781" cy="781962"/>
      </dsp:txXfrm>
    </dsp:sp>
    <dsp:sp modelId="{F5890BCC-BD51-4B78-96D8-5ECBE4D18A4A}">
      <dsp:nvSpPr>
        <dsp:cNvPr id="0" name=""/>
        <dsp:cNvSpPr/>
      </dsp:nvSpPr>
      <dsp:spPr>
        <a:xfrm>
          <a:off x="3886255" y="575130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DF0E0-8FDF-4955-97C6-3F2831042472}">
      <dsp:nvSpPr>
        <dsp:cNvPr id="0" name=""/>
        <dsp:cNvSpPr/>
      </dsp:nvSpPr>
      <dsp:spPr>
        <a:xfrm>
          <a:off x="4084607" y="773482"/>
          <a:ext cx="534023" cy="534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80E16-D501-4AED-93D5-B88C8129F5BA}">
      <dsp:nvSpPr>
        <dsp:cNvPr id="0" name=""/>
        <dsp:cNvSpPr/>
      </dsp:nvSpPr>
      <dsp:spPr>
        <a:xfrm>
          <a:off x="3588728" y="1795755"/>
          <a:ext cx="1525781" cy="78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Assist students with post-secondary plans, college admissions process and scholarships/financial aid.  </a:t>
          </a:r>
        </a:p>
      </dsp:txBody>
      <dsp:txXfrm>
        <a:off x="3588728" y="1795755"/>
        <a:ext cx="1525781" cy="781962"/>
      </dsp:txXfrm>
    </dsp:sp>
    <dsp:sp modelId="{9282DAA0-B6B8-4D59-A883-9DE3B553FDB4}">
      <dsp:nvSpPr>
        <dsp:cNvPr id="0" name=""/>
        <dsp:cNvSpPr/>
      </dsp:nvSpPr>
      <dsp:spPr>
        <a:xfrm>
          <a:off x="5679048" y="575130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9A9A0-E3DD-45A6-942E-C83A0854376F}">
      <dsp:nvSpPr>
        <dsp:cNvPr id="0" name=""/>
        <dsp:cNvSpPr/>
      </dsp:nvSpPr>
      <dsp:spPr>
        <a:xfrm>
          <a:off x="5877400" y="773482"/>
          <a:ext cx="534023" cy="5340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7B097-3922-4460-98B2-21A792C1730B}">
      <dsp:nvSpPr>
        <dsp:cNvPr id="0" name=""/>
        <dsp:cNvSpPr/>
      </dsp:nvSpPr>
      <dsp:spPr>
        <a:xfrm>
          <a:off x="5381521" y="1795755"/>
          <a:ext cx="1525781" cy="78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Serve as a link between parents, teachers, students, and administration</a:t>
          </a:r>
        </a:p>
      </dsp:txBody>
      <dsp:txXfrm>
        <a:off x="5381521" y="1795755"/>
        <a:ext cx="1525781" cy="781962"/>
      </dsp:txXfrm>
    </dsp:sp>
    <dsp:sp modelId="{137810E3-2468-4919-BF7E-7E1A167F21FA}">
      <dsp:nvSpPr>
        <dsp:cNvPr id="0" name=""/>
        <dsp:cNvSpPr/>
      </dsp:nvSpPr>
      <dsp:spPr>
        <a:xfrm>
          <a:off x="1197066" y="2959164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8F8D8-588C-49BE-A4B1-C35EAAE8D8C7}">
      <dsp:nvSpPr>
        <dsp:cNvPr id="0" name=""/>
        <dsp:cNvSpPr/>
      </dsp:nvSpPr>
      <dsp:spPr>
        <a:xfrm>
          <a:off x="1395417" y="3157515"/>
          <a:ext cx="534023" cy="5340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68926-8979-4D65-9655-8EEFF3DA85C9}">
      <dsp:nvSpPr>
        <dsp:cNvPr id="0" name=""/>
        <dsp:cNvSpPr/>
      </dsp:nvSpPr>
      <dsp:spPr>
        <a:xfrm>
          <a:off x="899538" y="4179789"/>
          <a:ext cx="1525781" cy="78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Help with testing</a:t>
          </a:r>
        </a:p>
      </dsp:txBody>
      <dsp:txXfrm>
        <a:off x="899538" y="4179789"/>
        <a:ext cx="1525781" cy="781962"/>
      </dsp:txXfrm>
    </dsp:sp>
    <dsp:sp modelId="{AECA49B1-CEC1-4CC0-9843-3E580C814FAB}">
      <dsp:nvSpPr>
        <dsp:cNvPr id="0" name=""/>
        <dsp:cNvSpPr/>
      </dsp:nvSpPr>
      <dsp:spPr>
        <a:xfrm>
          <a:off x="2989859" y="2959164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32E3A-4E4C-4D98-BA14-F4B4B8A825DB}">
      <dsp:nvSpPr>
        <dsp:cNvPr id="0" name=""/>
        <dsp:cNvSpPr/>
      </dsp:nvSpPr>
      <dsp:spPr>
        <a:xfrm>
          <a:off x="3188210" y="3157515"/>
          <a:ext cx="534023" cy="5340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4638E-0B90-4B64-BC0C-E3418D7B277E}">
      <dsp:nvSpPr>
        <dsp:cNvPr id="0" name=""/>
        <dsp:cNvSpPr/>
      </dsp:nvSpPr>
      <dsp:spPr>
        <a:xfrm>
          <a:off x="2692331" y="4179789"/>
          <a:ext cx="1525781" cy="78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Make sure all students are ready to receive a high school diploma</a:t>
          </a:r>
        </a:p>
      </dsp:txBody>
      <dsp:txXfrm>
        <a:off x="2692331" y="4179789"/>
        <a:ext cx="1525781" cy="781962"/>
      </dsp:txXfrm>
    </dsp:sp>
    <dsp:sp modelId="{01CD2B0D-436C-48CA-B50F-74EBB0ED7F41}">
      <dsp:nvSpPr>
        <dsp:cNvPr id="0" name=""/>
        <dsp:cNvSpPr/>
      </dsp:nvSpPr>
      <dsp:spPr>
        <a:xfrm>
          <a:off x="4782652" y="2959164"/>
          <a:ext cx="930726" cy="93072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365FC-9215-45F3-B799-2CEA4889C3EE}">
      <dsp:nvSpPr>
        <dsp:cNvPr id="0" name=""/>
        <dsp:cNvSpPr/>
      </dsp:nvSpPr>
      <dsp:spPr>
        <a:xfrm>
          <a:off x="4981003" y="3157515"/>
          <a:ext cx="534023" cy="53402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EA385-6708-4B2E-8570-79B2383E0CF6}">
      <dsp:nvSpPr>
        <dsp:cNvPr id="0" name=""/>
        <dsp:cNvSpPr/>
      </dsp:nvSpPr>
      <dsp:spPr>
        <a:xfrm>
          <a:off x="4485124" y="4179789"/>
          <a:ext cx="1525781" cy="78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Assist with career exploration</a:t>
          </a:r>
        </a:p>
      </dsp:txBody>
      <dsp:txXfrm>
        <a:off x="4485124" y="4179789"/>
        <a:ext cx="1525781" cy="781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E4BE8-4108-496E-944F-99F6450A0320}">
      <dsp:nvSpPr>
        <dsp:cNvPr id="0" name=""/>
        <dsp:cNvSpPr/>
      </dsp:nvSpPr>
      <dsp:spPr>
        <a:xfrm>
          <a:off x="1120235" y="2100"/>
          <a:ext cx="917859" cy="9178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3863F-75D1-4001-A949-2720BDD88AC1}">
      <dsp:nvSpPr>
        <dsp:cNvPr id="0" name=""/>
        <dsp:cNvSpPr/>
      </dsp:nvSpPr>
      <dsp:spPr>
        <a:xfrm>
          <a:off x="1315844" y="197710"/>
          <a:ext cx="526640" cy="526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55882-9C67-4632-8814-40DA5F3077FE}">
      <dsp:nvSpPr>
        <dsp:cNvPr id="0" name=""/>
        <dsp:cNvSpPr/>
      </dsp:nvSpPr>
      <dsp:spPr>
        <a:xfrm>
          <a:off x="826821" y="1205850"/>
          <a:ext cx="1504687" cy="78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On Wednesday from 2-3pm, we have special classes or events</a:t>
          </a:r>
        </a:p>
      </dsp:txBody>
      <dsp:txXfrm>
        <a:off x="826821" y="1205850"/>
        <a:ext cx="1504687" cy="781732"/>
      </dsp:txXfrm>
    </dsp:sp>
    <dsp:sp modelId="{0FA5B91C-6056-45A6-B724-C9F246851B9E}">
      <dsp:nvSpPr>
        <dsp:cNvPr id="0" name=""/>
        <dsp:cNvSpPr/>
      </dsp:nvSpPr>
      <dsp:spPr>
        <a:xfrm>
          <a:off x="2888242" y="2100"/>
          <a:ext cx="917859" cy="9178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B9EC7-030A-47C2-B17D-C7A98C7029A1}">
      <dsp:nvSpPr>
        <dsp:cNvPr id="0" name=""/>
        <dsp:cNvSpPr/>
      </dsp:nvSpPr>
      <dsp:spPr>
        <a:xfrm>
          <a:off x="3083852" y="197710"/>
          <a:ext cx="526640" cy="5266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B791A-B941-48AA-B4F3-D5D4C26110ED}">
      <dsp:nvSpPr>
        <dsp:cNvPr id="0" name=""/>
        <dsp:cNvSpPr/>
      </dsp:nvSpPr>
      <dsp:spPr>
        <a:xfrm>
          <a:off x="2594828" y="1205850"/>
          <a:ext cx="1504687" cy="78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First Wednesday of the Month- Master Classes</a:t>
          </a:r>
        </a:p>
      </dsp:txBody>
      <dsp:txXfrm>
        <a:off x="2594828" y="1205850"/>
        <a:ext cx="1504687" cy="781732"/>
      </dsp:txXfrm>
    </dsp:sp>
    <dsp:sp modelId="{77E828CF-F09A-4695-8C39-CC4C4B476FCD}">
      <dsp:nvSpPr>
        <dsp:cNvPr id="0" name=""/>
        <dsp:cNvSpPr/>
      </dsp:nvSpPr>
      <dsp:spPr>
        <a:xfrm>
          <a:off x="4656250" y="2100"/>
          <a:ext cx="917859" cy="9178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28EAC-86BC-4642-A2F0-3062FD1614CD}">
      <dsp:nvSpPr>
        <dsp:cNvPr id="0" name=""/>
        <dsp:cNvSpPr/>
      </dsp:nvSpPr>
      <dsp:spPr>
        <a:xfrm>
          <a:off x="4851860" y="197710"/>
          <a:ext cx="526640" cy="5266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52790-2B65-42B6-AB1D-C9F6AB9EBEFD}">
      <dsp:nvSpPr>
        <dsp:cNvPr id="0" name=""/>
        <dsp:cNvSpPr/>
      </dsp:nvSpPr>
      <dsp:spPr>
        <a:xfrm>
          <a:off x="4362836" y="1205850"/>
          <a:ext cx="1504687" cy="78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Second Wednesday of the Month- </a:t>
          </a:r>
          <a:r>
            <a:rPr lang="en-US" sz="1100" kern="1200" dirty="0">
              <a:latin typeface="Corbel" panose="020B0503020204020204"/>
            </a:rPr>
            <a:t>Social and Emotional learning/Character</a:t>
          </a:r>
          <a:r>
            <a:rPr lang="en-US" sz="1100" kern="1200" dirty="0"/>
            <a:t> Education Classes</a:t>
          </a:r>
        </a:p>
      </dsp:txBody>
      <dsp:txXfrm>
        <a:off x="4362836" y="1205850"/>
        <a:ext cx="1504687" cy="781732"/>
      </dsp:txXfrm>
    </dsp:sp>
    <dsp:sp modelId="{ED241AE6-C2B3-4B27-8748-BDD864FCBF13}">
      <dsp:nvSpPr>
        <dsp:cNvPr id="0" name=""/>
        <dsp:cNvSpPr/>
      </dsp:nvSpPr>
      <dsp:spPr>
        <a:xfrm>
          <a:off x="6424258" y="2100"/>
          <a:ext cx="917859" cy="9178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EF571-0427-4197-9594-42F2A15EC8FB}">
      <dsp:nvSpPr>
        <dsp:cNvPr id="0" name=""/>
        <dsp:cNvSpPr/>
      </dsp:nvSpPr>
      <dsp:spPr>
        <a:xfrm>
          <a:off x="6619867" y="197710"/>
          <a:ext cx="526640" cy="5266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504D6-F1E4-4899-88E4-76B8D7E35EF3}">
      <dsp:nvSpPr>
        <dsp:cNvPr id="0" name=""/>
        <dsp:cNvSpPr/>
      </dsp:nvSpPr>
      <dsp:spPr>
        <a:xfrm>
          <a:off x="6130844" y="1205850"/>
          <a:ext cx="1504687" cy="78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Third Wednesday of the Month- </a:t>
          </a:r>
          <a:r>
            <a:rPr lang="en-US" sz="1100" kern="1200" dirty="0">
              <a:latin typeface="Corbel" panose="020B0503020204020204"/>
            </a:rPr>
            <a:t>Academic Enrichment</a:t>
          </a:r>
          <a:endParaRPr lang="en-US" sz="1100" kern="1200" dirty="0"/>
        </a:p>
      </dsp:txBody>
      <dsp:txXfrm>
        <a:off x="6130844" y="1205850"/>
        <a:ext cx="1504687" cy="781732"/>
      </dsp:txXfrm>
    </dsp:sp>
    <dsp:sp modelId="{F02968CE-A9FE-4417-A2EC-3A79D1046B32}">
      <dsp:nvSpPr>
        <dsp:cNvPr id="0" name=""/>
        <dsp:cNvSpPr/>
      </dsp:nvSpPr>
      <dsp:spPr>
        <a:xfrm>
          <a:off x="8192266" y="2100"/>
          <a:ext cx="917859" cy="9178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E8C4C-7DD7-419E-A14D-F7BEA9779304}">
      <dsp:nvSpPr>
        <dsp:cNvPr id="0" name=""/>
        <dsp:cNvSpPr/>
      </dsp:nvSpPr>
      <dsp:spPr>
        <a:xfrm>
          <a:off x="8387875" y="197710"/>
          <a:ext cx="526640" cy="52664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05A50-D93C-4311-B3E9-E308F1C0D727}">
      <dsp:nvSpPr>
        <dsp:cNvPr id="0" name=""/>
        <dsp:cNvSpPr/>
      </dsp:nvSpPr>
      <dsp:spPr>
        <a:xfrm>
          <a:off x="7898852" y="1205850"/>
          <a:ext cx="1504687" cy="78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Fourth Wednesday of the Month- Recital in the Theater</a:t>
          </a:r>
        </a:p>
      </dsp:txBody>
      <dsp:txXfrm>
        <a:off x="7898852" y="1205850"/>
        <a:ext cx="1504687" cy="781732"/>
      </dsp:txXfrm>
    </dsp:sp>
    <dsp:sp modelId="{F03CF009-FA9E-4DC4-B897-F5B3A5446C6A}">
      <dsp:nvSpPr>
        <dsp:cNvPr id="0" name=""/>
        <dsp:cNvSpPr/>
      </dsp:nvSpPr>
      <dsp:spPr>
        <a:xfrm>
          <a:off x="4656250" y="2363754"/>
          <a:ext cx="917859" cy="9178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99FEE-7970-45C3-B896-60743F7C5DE1}">
      <dsp:nvSpPr>
        <dsp:cNvPr id="0" name=""/>
        <dsp:cNvSpPr/>
      </dsp:nvSpPr>
      <dsp:spPr>
        <a:xfrm>
          <a:off x="4851860" y="2559364"/>
          <a:ext cx="526640" cy="52664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F5CBC-C92E-4A3B-A863-DFAF82AAD844}">
      <dsp:nvSpPr>
        <dsp:cNvPr id="0" name=""/>
        <dsp:cNvSpPr/>
      </dsp:nvSpPr>
      <dsp:spPr>
        <a:xfrm>
          <a:off x="4362836" y="3567504"/>
          <a:ext cx="1504687" cy="78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Recital is when the students perform for each other on the stage.</a:t>
          </a:r>
          <a:r>
            <a:rPr lang="en-US" sz="1100" kern="1200" dirty="0">
              <a:latin typeface="Corbel" panose="020B0503020204020204"/>
            </a:rPr>
            <a:t> </a:t>
          </a:r>
          <a:r>
            <a:rPr lang="en-US" sz="1100" kern="1200" dirty="0"/>
            <a:t> Parents are welcome to attend on these days.</a:t>
          </a:r>
          <a:r>
            <a:rPr lang="en-US" sz="1100" kern="1200" dirty="0">
              <a:latin typeface="Corbel" panose="020B0503020204020204"/>
            </a:rPr>
            <a:t>  </a:t>
          </a:r>
          <a:endParaRPr lang="en-US" sz="1100" kern="1200" dirty="0"/>
        </a:p>
      </dsp:txBody>
      <dsp:txXfrm>
        <a:off x="4362836" y="3567504"/>
        <a:ext cx="1504687" cy="781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F3D5E-07C4-4F54-BB89-CDFCC730E605}">
      <dsp:nvSpPr>
        <dsp:cNvPr id="0" name=""/>
        <dsp:cNvSpPr/>
      </dsp:nvSpPr>
      <dsp:spPr>
        <a:xfrm>
          <a:off x="523378" y="498934"/>
          <a:ext cx="653378" cy="6533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E10DC-0902-4F1E-8BFB-01A3DE5F7284}">
      <dsp:nvSpPr>
        <dsp:cNvPr id="0" name=""/>
        <dsp:cNvSpPr/>
      </dsp:nvSpPr>
      <dsp:spPr>
        <a:xfrm>
          <a:off x="124091" y="1413393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Scholar- In addition to meeting the 24 credit graduation requirements, students must do the following:</a:t>
          </a:r>
        </a:p>
      </dsp:txBody>
      <dsp:txXfrm>
        <a:off x="124091" y="1413393"/>
        <a:ext cx="1451953" cy="580781"/>
      </dsp:txXfrm>
    </dsp:sp>
    <dsp:sp modelId="{33A2D10F-8475-4966-94BD-BC857EA9AF3A}">
      <dsp:nvSpPr>
        <dsp:cNvPr id="0" name=""/>
        <dsp:cNvSpPr/>
      </dsp:nvSpPr>
      <dsp:spPr>
        <a:xfrm>
          <a:off x="2229423" y="498934"/>
          <a:ext cx="653378" cy="6533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63C27-71B1-4D2D-A13C-AF907F47E08D}">
      <dsp:nvSpPr>
        <dsp:cNvPr id="0" name=""/>
        <dsp:cNvSpPr/>
      </dsp:nvSpPr>
      <dsp:spPr>
        <a:xfrm>
          <a:off x="1830136" y="1413393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Earn Algebra 2 credit</a:t>
          </a:r>
        </a:p>
      </dsp:txBody>
      <dsp:txXfrm>
        <a:off x="1830136" y="1413393"/>
        <a:ext cx="1451953" cy="580781"/>
      </dsp:txXfrm>
    </dsp:sp>
    <dsp:sp modelId="{3688AAEB-8152-4B51-BFAE-EC317CE3A3B1}">
      <dsp:nvSpPr>
        <dsp:cNvPr id="0" name=""/>
        <dsp:cNvSpPr/>
      </dsp:nvSpPr>
      <dsp:spPr>
        <a:xfrm>
          <a:off x="3935468" y="498934"/>
          <a:ext cx="653378" cy="6533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1A1A-0755-4F4C-96E0-663F57A1CAE3}">
      <dsp:nvSpPr>
        <dsp:cNvPr id="0" name=""/>
        <dsp:cNvSpPr/>
      </dsp:nvSpPr>
      <dsp:spPr>
        <a:xfrm>
          <a:off x="3536181" y="1413393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Pass Geometry, Biology, and US History EOC’s</a:t>
          </a:r>
        </a:p>
      </dsp:txBody>
      <dsp:txXfrm>
        <a:off x="3536181" y="1413393"/>
        <a:ext cx="1451953" cy="580781"/>
      </dsp:txXfrm>
    </dsp:sp>
    <dsp:sp modelId="{8DC79A06-5CA5-45CC-9A50-3D1625D7C229}">
      <dsp:nvSpPr>
        <dsp:cNvPr id="0" name=""/>
        <dsp:cNvSpPr/>
      </dsp:nvSpPr>
      <dsp:spPr>
        <a:xfrm>
          <a:off x="5641513" y="498934"/>
          <a:ext cx="653378" cy="6533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AED7F-DDF7-4D21-86EE-ED962B935FFC}">
      <dsp:nvSpPr>
        <dsp:cNvPr id="0" name=""/>
        <dsp:cNvSpPr/>
      </dsp:nvSpPr>
      <dsp:spPr>
        <a:xfrm>
          <a:off x="5242226" y="1413393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Earn 1 credit in statistics or an equally rigorous math course</a:t>
          </a:r>
        </a:p>
      </dsp:txBody>
      <dsp:txXfrm>
        <a:off x="5242226" y="1413393"/>
        <a:ext cx="1451953" cy="580781"/>
      </dsp:txXfrm>
    </dsp:sp>
    <dsp:sp modelId="{6D019581-FA88-4434-BCE2-871C39860E25}">
      <dsp:nvSpPr>
        <dsp:cNvPr id="0" name=""/>
        <dsp:cNvSpPr/>
      </dsp:nvSpPr>
      <dsp:spPr>
        <a:xfrm>
          <a:off x="7347558" y="498934"/>
          <a:ext cx="653378" cy="6533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FBA02-CC01-42BA-A26D-BACE341A9B54}">
      <dsp:nvSpPr>
        <dsp:cNvPr id="0" name=""/>
        <dsp:cNvSpPr/>
      </dsp:nvSpPr>
      <dsp:spPr>
        <a:xfrm>
          <a:off x="6948271" y="1413393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Earn 1 credit in chemistry or physics</a:t>
          </a:r>
        </a:p>
      </dsp:txBody>
      <dsp:txXfrm>
        <a:off x="6948271" y="1413393"/>
        <a:ext cx="1451953" cy="580781"/>
      </dsp:txXfrm>
    </dsp:sp>
    <dsp:sp modelId="{5B2E88A3-80B4-466F-AB39-1AD49BB74A01}">
      <dsp:nvSpPr>
        <dsp:cNvPr id="0" name=""/>
        <dsp:cNvSpPr/>
      </dsp:nvSpPr>
      <dsp:spPr>
        <a:xfrm>
          <a:off x="9053603" y="498934"/>
          <a:ext cx="653378" cy="6533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6EA5C-6FEC-42CA-8CB9-1F059B7F722B}">
      <dsp:nvSpPr>
        <dsp:cNvPr id="0" name=""/>
        <dsp:cNvSpPr/>
      </dsp:nvSpPr>
      <dsp:spPr>
        <a:xfrm>
          <a:off x="8654316" y="1413393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Earn 1 credit in a science course that is equally rigorous</a:t>
          </a:r>
        </a:p>
      </dsp:txBody>
      <dsp:txXfrm>
        <a:off x="8654316" y="1413393"/>
        <a:ext cx="1451953" cy="580781"/>
      </dsp:txXfrm>
    </dsp:sp>
    <dsp:sp modelId="{CC737B2E-48FB-4779-9AD4-D78D4A70DA6E}">
      <dsp:nvSpPr>
        <dsp:cNvPr id="0" name=""/>
        <dsp:cNvSpPr/>
      </dsp:nvSpPr>
      <dsp:spPr>
        <a:xfrm>
          <a:off x="3935468" y="2357163"/>
          <a:ext cx="653378" cy="65337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65FD2-9EDD-44C0-8433-8F355487EC34}">
      <dsp:nvSpPr>
        <dsp:cNvPr id="0" name=""/>
        <dsp:cNvSpPr/>
      </dsp:nvSpPr>
      <dsp:spPr>
        <a:xfrm>
          <a:off x="3536181" y="3271622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Earn 2 credits in the same world language</a:t>
          </a:r>
        </a:p>
      </dsp:txBody>
      <dsp:txXfrm>
        <a:off x="3536181" y="3271622"/>
        <a:ext cx="1451953" cy="580781"/>
      </dsp:txXfrm>
    </dsp:sp>
    <dsp:sp modelId="{42998B9C-5055-459B-A1BB-501F2A8B02BA}">
      <dsp:nvSpPr>
        <dsp:cNvPr id="0" name=""/>
        <dsp:cNvSpPr/>
      </dsp:nvSpPr>
      <dsp:spPr>
        <a:xfrm>
          <a:off x="5641513" y="2357163"/>
          <a:ext cx="653378" cy="65337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80831-09A1-4E5F-93C3-793CF15B0E49}">
      <dsp:nvSpPr>
        <dsp:cNvPr id="0" name=""/>
        <dsp:cNvSpPr/>
      </dsp:nvSpPr>
      <dsp:spPr>
        <a:xfrm>
          <a:off x="5242226" y="3271622"/>
          <a:ext cx="1451953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Earn 1 credit in an AP, IB, AICE, or DE course</a:t>
          </a:r>
        </a:p>
      </dsp:txBody>
      <dsp:txXfrm>
        <a:off x="5242226" y="3271622"/>
        <a:ext cx="1451953" cy="580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36783-4B6A-473A-A571-8F4F4B4AAE9C}">
      <dsp:nvSpPr>
        <dsp:cNvPr id="0" name=""/>
        <dsp:cNvSpPr/>
      </dsp:nvSpPr>
      <dsp:spPr>
        <a:xfrm>
          <a:off x="0" y="37711"/>
          <a:ext cx="6310506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Merit- In addition to meeting the 24 credit graduation requirements, students must do the following:</a:t>
          </a:r>
        </a:p>
      </dsp:txBody>
      <dsp:txXfrm>
        <a:off x="85900" y="123611"/>
        <a:ext cx="6138706" cy="1587880"/>
      </dsp:txXfrm>
    </dsp:sp>
    <dsp:sp modelId="{CB9D2C3A-ED15-4BC0-856D-14CEE1600FD6}">
      <dsp:nvSpPr>
        <dsp:cNvPr id="0" name=""/>
        <dsp:cNvSpPr/>
      </dsp:nvSpPr>
      <dsp:spPr>
        <a:xfrm>
          <a:off x="0" y="1889551"/>
          <a:ext cx="6310506" cy="1759680"/>
        </a:xfrm>
        <a:prstGeom prst="roundRect">
          <a:avLst/>
        </a:prstGeom>
        <a:solidFill>
          <a:schemeClr val="accent5">
            <a:hueOff val="-389766"/>
            <a:satOff val="3984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Attain one or more industry certifications</a:t>
          </a:r>
        </a:p>
      </dsp:txBody>
      <dsp:txXfrm>
        <a:off x="85900" y="1975451"/>
        <a:ext cx="6138706" cy="1587880"/>
      </dsp:txXfrm>
    </dsp:sp>
    <dsp:sp modelId="{EA6A2478-0BE3-4558-8312-CA4323A58799}">
      <dsp:nvSpPr>
        <dsp:cNvPr id="0" name=""/>
        <dsp:cNvSpPr/>
      </dsp:nvSpPr>
      <dsp:spPr>
        <a:xfrm>
          <a:off x="0" y="3741391"/>
          <a:ext cx="6310506" cy="1759680"/>
        </a:xfrm>
        <a:prstGeom prst="roundRect">
          <a:avLst/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 student can earn both scholar and merit diplomas</a:t>
          </a:r>
        </a:p>
      </dsp:txBody>
      <dsp:txXfrm>
        <a:off x="85900" y="3827291"/>
        <a:ext cx="6138706" cy="1587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7D05B-86C8-4118-9256-FE2731FAEFCC}">
      <dsp:nvSpPr>
        <dsp:cNvPr id="0" name=""/>
        <dsp:cNvSpPr/>
      </dsp:nvSpPr>
      <dsp:spPr>
        <a:xfrm>
          <a:off x="0" y="531"/>
          <a:ext cx="1023036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8C568-8D6F-420E-B9AF-4DE9EB24184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9353F-75AB-4595-A795-6518DE2E2D2C}">
      <dsp:nvSpPr>
        <dsp:cNvPr id="0" name=""/>
        <dsp:cNvSpPr/>
      </dsp:nvSpPr>
      <dsp:spPr>
        <a:xfrm>
          <a:off x="1435590" y="531"/>
          <a:ext cx="879477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Currently, Mr. Olivo teaches a Digitial Media class where students can earn industry certification on Adobe.</a:t>
          </a:r>
        </a:p>
      </dsp:txBody>
      <dsp:txXfrm>
        <a:off x="1435590" y="531"/>
        <a:ext cx="8794770" cy="1242935"/>
      </dsp:txXfrm>
    </dsp:sp>
    <dsp:sp modelId="{6CD1CAE2-A523-4FD9-8C79-AD21EF74F416}">
      <dsp:nvSpPr>
        <dsp:cNvPr id="0" name=""/>
        <dsp:cNvSpPr/>
      </dsp:nvSpPr>
      <dsp:spPr>
        <a:xfrm>
          <a:off x="0" y="1554201"/>
          <a:ext cx="1023036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59687-EF32-47CC-B59E-629BFD0176F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63B48-6D50-4152-BA0C-A4FAE52D0CC7}">
      <dsp:nvSpPr>
        <dsp:cNvPr id="0" name=""/>
        <dsp:cNvSpPr/>
      </dsp:nvSpPr>
      <dsp:spPr>
        <a:xfrm>
          <a:off x="1435590" y="1554201"/>
          <a:ext cx="879477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looks good on a resume</a:t>
          </a:r>
        </a:p>
      </dsp:txBody>
      <dsp:txXfrm>
        <a:off x="1435590" y="1554201"/>
        <a:ext cx="8794770" cy="1242935"/>
      </dsp:txXfrm>
    </dsp:sp>
    <dsp:sp modelId="{A951B8AF-0CFA-4C2E-87D4-19A9AA5B179D}">
      <dsp:nvSpPr>
        <dsp:cNvPr id="0" name=""/>
        <dsp:cNvSpPr/>
      </dsp:nvSpPr>
      <dsp:spPr>
        <a:xfrm>
          <a:off x="0" y="3107870"/>
          <a:ext cx="1023036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35F31-4798-4E6B-ABBD-26D6CDC01FE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C4D47-3C63-4871-8765-527066B8EDC3}">
      <dsp:nvSpPr>
        <dsp:cNvPr id="0" name=""/>
        <dsp:cNvSpPr/>
      </dsp:nvSpPr>
      <dsp:spPr>
        <a:xfrm>
          <a:off x="1435590" y="3107870"/>
          <a:ext cx="879477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Earning industry certification also allows a student to receive a merit based diploma.  Colleges can see this title on a transcript.</a:t>
          </a:r>
        </a:p>
      </dsp:txBody>
      <dsp:txXfrm>
        <a:off x="1435590" y="3107870"/>
        <a:ext cx="8794770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0AF46-4F09-4E38-966F-FD60AF529CF1}">
      <dsp:nvSpPr>
        <dsp:cNvPr id="0" name=""/>
        <dsp:cNvSpPr/>
      </dsp:nvSpPr>
      <dsp:spPr>
        <a:xfrm>
          <a:off x="242972" y="2152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Attendance is very important! Be at school EVERYDAY!</a:t>
          </a:r>
          <a:endParaRPr lang="en-US" sz="1500" kern="1200"/>
        </a:p>
      </dsp:txBody>
      <dsp:txXfrm>
        <a:off x="242972" y="2152"/>
        <a:ext cx="2302912" cy="1381747"/>
      </dsp:txXfrm>
    </dsp:sp>
    <dsp:sp modelId="{7DDBC35A-DEA9-4CFD-A61C-100ADFC6808F}">
      <dsp:nvSpPr>
        <dsp:cNvPr id="0" name=""/>
        <dsp:cNvSpPr/>
      </dsp:nvSpPr>
      <dsp:spPr>
        <a:xfrm>
          <a:off x="2776176" y="2152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-568111"/>
                <a:satOff val="-758"/>
                <a:lumOff val="-22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68111"/>
                <a:satOff val="-758"/>
                <a:lumOff val="-22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68111"/>
                <a:satOff val="-758"/>
                <a:lumOff val="-22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Get to know your counselor.</a:t>
          </a:r>
          <a:endParaRPr lang="en-US" sz="1500" kern="1200"/>
        </a:p>
      </dsp:txBody>
      <dsp:txXfrm>
        <a:off x="2776176" y="2152"/>
        <a:ext cx="2302912" cy="1381747"/>
      </dsp:txXfrm>
    </dsp:sp>
    <dsp:sp modelId="{7C815F5E-421E-4BDA-9C9C-65167084972D}">
      <dsp:nvSpPr>
        <dsp:cNvPr id="0" name=""/>
        <dsp:cNvSpPr/>
      </dsp:nvSpPr>
      <dsp:spPr>
        <a:xfrm>
          <a:off x="5309380" y="2152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-1136222"/>
                <a:satOff val="-1516"/>
                <a:lumOff val="-4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36222"/>
                <a:satOff val="-1516"/>
                <a:lumOff val="-4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36222"/>
                <a:satOff val="-1516"/>
                <a:lumOff val="-4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Build relationships with your teachers. (Recommendation Letters in the future may be needed)</a:t>
          </a:r>
          <a:endParaRPr lang="en-US" sz="1500" kern="1200"/>
        </a:p>
      </dsp:txBody>
      <dsp:txXfrm>
        <a:off x="5309380" y="2152"/>
        <a:ext cx="2302912" cy="1381747"/>
      </dsp:txXfrm>
    </dsp:sp>
    <dsp:sp modelId="{768A117A-A8A3-4A2A-9B42-01135A4EC1E3}">
      <dsp:nvSpPr>
        <dsp:cNvPr id="0" name=""/>
        <dsp:cNvSpPr/>
      </dsp:nvSpPr>
      <dsp:spPr>
        <a:xfrm>
          <a:off x="7842584" y="2152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-1704332"/>
                <a:satOff val="-2273"/>
                <a:lumOff val="-67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04332"/>
                <a:satOff val="-2273"/>
                <a:lumOff val="-67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04332"/>
                <a:satOff val="-2273"/>
                <a:lumOff val="-67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Find fun and interesting ways to volunteer in the community or at school.</a:t>
          </a:r>
          <a:endParaRPr lang="en-US" sz="1500" kern="1200"/>
        </a:p>
      </dsp:txBody>
      <dsp:txXfrm>
        <a:off x="7842584" y="2152"/>
        <a:ext cx="2302912" cy="1381747"/>
      </dsp:txXfrm>
    </dsp:sp>
    <dsp:sp modelId="{0BEDFD6E-3E6F-4A04-8D72-62C230358751}">
      <dsp:nvSpPr>
        <dsp:cNvPr id="0" name=""/>
        <dsp:cNvSpPr/>
      </dsp:nvSpPr>
      <dsp:spPr>
        <a:xfrm>
          <a:off x="242972" y="1614191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-2272443"/>
                <a:satOff val="-3031"/>
                <a:lumOff val="-90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272443"/>
                <a:satOff val="-3031"/>
                <a:lumOff val="-90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272443"/>
                <a:satOff val="-3031"/>
                <a:lumOff val="-90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Manage your time wisely, especially with extracurricular activities.</a:t>
          </a:r>
          <a:endParaRPr lang="en-US" sz="1500" kern="1200"/>
        </a:p>
      </dsp:txBody>
      <dsp:txXfrm>
        <a:off x="242972" y="1614191"/>
        <a:ext cx="2302912" cy="1381747"/>
      </dsp:txXfrm>
    </dsp:sp>
    <dsp:sp modelId="{40C66D04-883E-4FC6-8F83-CBFE0812F727}">
      <dsp:nvSpPr>
        <dsp:cNvPr id="0" name=""/>
        <dsp:cNvSpPr/>
      </dsp:nvSpPr>
      <dsp:spPr>
        <a:xfrm>
          <a:off x="2776176" y="1614191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-2840554"/>
                <a:satOff val="-3789"/>
                <a:lumOff val="-113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840554"/>
                <a:satOff val="-3789"/>
                <a:lumOff val="-113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840554"/>
                <a:satOff val="-3789"/>
                <a:lumOff val="-113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Figure out a plan for your high school career.</a:t>
          </a:r>
          <a:endParaRPr lang="en-US" sz="1500" kern="1200"/>
        </a:p>
      </dsp:txBody>
      <dsp:txXfrm>
        <a:off x="2776176" y="1614191"/>
        <a:ext cx="2302912" cy="1381747"/>
      </dsp:txXfrm>
    </dsp:sp>
    <dsp:sp modelId="{60BD0768-4F95-48D7-813D-EF3DE989F6BF}">
      <dsp:nvSpPr>
        <dsp:cNvPr id="0" name=""/>
        <dsp:cNvSpPr/>
      </dsp:nvSpPr>
      <dsp:spPr>
        <a:xfrm>
          <a:off x="5309380" y="1614191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-3408665"/>
                <a:satOff val="-4547"/>
                <a:lumOff val="-135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408665"/>
                <a:satOff val="-4547"/>
                <a:lumOff val="-135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408665"/>
                <a:satOff val="-4547"/>
                <a:lumOff val="-135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Don't cram for an exam the night before.</a:t>
          </a:r>
          <a:endParaRPr lang="en-US" sz="1500" kern="1200"/>
        </a:p>
      </dsp:txBody>
      <dsp:txXfrm>
        <a:off x="5309380" y="1614191"/>
        <a:ext cx="2302912" cy="1381747"/>
      </dsp:txXfrm>
    </dsp:sp>
    <dsp:sp modelId="{AD954F89-E409-4029-A149-A268A205AF96}">
      <dsp:nvSpPr>
        <dsp:cNvPr id="0" name=""/>
        <dsp:cNvSpPr/>
      </dsp:nvSpPr>
      <dsp:spPr>
        <a:xfrm>
          <a:off x="7842584" y="1614191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-3976776"/>
                <a:satOff val="-5304"/>
                <a:lumOff val="-158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976776"/>
                <a:satOff val="-5304"/>
                <a:lumOff val="-158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976776"/>
                <a:satOff val="-5304"/>
                <a:lumOff val="-158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Stay organized, even if you're not the best at it.</a:t>
          </a:r>
          <a:endParaRPr lang="en-US" sz="1500" kern="1200"/>
        </a:p>
      </dsp:txBody>
      <dsp:txXfrm>
        <a:off x="7842584" y="1614191"/>
        <a:ext cx="2302912" cy="1381747"/>
      </dsp:txXfrm>
    </dsp:sp>
    <dsp:sp modelId="{BC183DD3-8E6B-48D4-BB35-9133453268B4}">
      <dsp:nvSpPr>
        <dsp:cNvPr id="0" name=""/>
        <dsp:cNvSpPr/>
      </dsp:nvSpPr>
      <dsp:spPr>
        <a:xfrm>
          <a:off x="2776176" y="3226230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-4544886"/>
                <a:satOff val="-6062"/>
                <a:lumOff val="-181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544886"/>
                <a:satOff val="-6062"/>
                <a:lumOff val="-181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544886"/>
                <a:satOff val="-6062"/>
                <a:lumOff val="-181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Grades are important from Day 1 of school to set-up future post-secondary options. Don't slack off just because it's freshman year.</a:t>
          </a:r>
          <a:endParaRPr lang="en-US" sz="1500" kern="1200"/>
        </a:p>
      </dsp:txBody>
      <dsp:txXfrm>
        <a:off x="2776176" y="3226230"/>
        <a:ext cx="2302912" cy="1381747"/>
      </dsp:txXfrm>
    </dsp:sp>
    <dsp:sp modelId="{8F3ABC0C-67E1-47A3-A8DF-260289A18B4A}">
      <dsp:nvSpPr>
        <dsp:cNvPr id="0" name=""/>
        <dsp:cNvSpPr/>
      </dsp:nvSpPr>
      <dsp:spPr>
        <a:xfrm>
          <a:off x="5309380" y="3226230"/>
          <a:ext cx="2302912" cy="1381747"/>
        </a:xfrm>
        <a:prstGeom prst="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Don't be afraid to ask for help</a:t>
          </a:r>
          <a:endParaRPr lang="en-US" sz="1500" kern="1200"/>
        </a:p>
      </dsp:txBody>
      <dsp:txXfrm>
        <a:off x="5309380" y="3226230"/>
        <a:ext cx="2302912" cy="1381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EE69F-C88D-4F7D-935A-5A19D6C1916C}">
      <dsp:nvSpPr>
        <dsp:cNvPr id="0" name=""/>
        <dsp:cNvSpPr/>
      </dsp:nvSpPr>
      <dsp:spPr>
        <a:xfrm>
          <a:off x="865860" y="509684"/>
          <a:ext cx="1259441" cy="12594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A87FE-4DA6-4DD8-8006-DF58D7AD7E26}">
      <dsp:nvSpPr>
        <dsp:cNvPr id="0" name=""/>
        <dsp:cNvSpPr/>
      </dsp:nvSpPr>
      <dsp:spPr>
        <a:xfrm>
          <a:off x="1134266" y="778090"/>
          <a:ext cx="722630" cy="722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3F05A-C236-4317-BFD2-61F1D59356D2}">
      <dsp:nvSpPr>
        <dsp:cNvPr id="0" name=""/>
        <dsp:cNvSpPr/>
      </dsp:nvSpPr>
      <dsp:spPr>
        <a:xfrm>
          <a:off x="463252" y="2161411"/>
          <a:ext cx="2064658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If you live in Osceola county, please check District website under Transportation tab. Enter your address to view bus routes and pick up times.</a:t>
          </a:r>
        </a:p>
      </dsp:txBody>
      <dsp:txXfrm>
        <a:off x="463252" y="2161411"/>
        <a:ext cx="2064658" cy="922500"/>
      </dsp:txXfrm>
    </dsp:sp>
    <dsp:sp modelId="{66390978-FE0F-45AE-B8C3-BF05DEEAA5E2}">
      <dsp:nvSpPr>
        <dsp:cNvPr id="0" name=""/>
        <dsp:cNvSpPr/>
      </dsp:nvSpPr>
      <dsp:spPr>
        <a:xfrm>
          <a:off x="3291834" y="509684"/>
          <a:ext cx="1259441" cy="12594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21DB2-9196-4CBB-9B38-8E7D0EA57018}">
      <dsp:nvSpPr>
        <dsp:cNvPr id="0" name=""/>
        <dsp:cNvSpPr/>
      </dsp:nvSpPr>
      <dsp:spPr>
        <a:xfrm>
          <a:off x="3560240" y="778090"/>
          <a:ext cx="722630" cy="722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A3017-B714-4A46-8E43-9B2918074895}">
      <dsp:nvSpPr>
        <dsp:cNvPr id="0" name=""/>
        <dsp:cNvSpPr/>
      </dsp:nvSpPr>
      <dsp:spPr>
        <a:xfrm>
          <a:off x="2889226" y="2161411"/>
          <a:ext cx="2064658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If you live in another county, you are responsible for transporting your child to school.</a:t>
          </a:r>
        </a:p>
      </dsp:txBody>
      <dsp:txXfrm>
        <a:off x="2889226" y="2161411"/>
        <a:ext cx="2064658" cy="922500"/>
      </dsp:txXfrm>
    </dsp:sp>
    <dsp:sp modelId="{7A1238F6-E72C-4CEC-B8F1-7C67B6B07B90}">
      <dsp:nvSpPr>
        <dsp:cNvPr id="0" name=""/>
        <dsp:cNvSpPr/>
      </dsp:nvSpPr>
      <dsp:spPr>
        <a:xfrm>
          <a:off x="5717809" y="509684"/>
          <a:ext cx="1259441" cy="12594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D36A6-7058-41DB-A0F1-B553773F3A56}">
      <dsp:nvSpPr>
        <dsp:cNvPr id="0" name=""/>
        <dsp:cNvSpPr/>
      </dsp:nvSpPr>
      <dsp:spPr>
        <a:xfrm>
          <a:off x="5986214" y="778090"/>
          <a:ext cx="722630" cy="72263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5F0D9-1E20-42BE-B2B6-58AA5528D6C0}">
      <dsp:nvSpPr>
        <dsp:cNvPr id="0" name=""/>
        <dsp:cNvSpPr/>
      </dsp:nvSpPr>
      <dsp:spPr>
        <a:xfrm>
          <a:off x="5315200" y="2161411"/>
          <a:ext cx="2064658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baseline="0" dirty="0">
              <a:latin typeface="Corbel" panose="020B0503020204020204"/>
            </a:rPr>
            <a:t> </a:t>
          </a:r>
          <a:endParaRPr lang="en-US" sz="1100" kern="1200" baseline="30000" dirty="0"/>
        </a:p>
      </dsp:txBody>
      <dsp:txXfrm>
        <a:off x="5315200" y="2161411"/>
        <a:ext cx="2064658" cy="922500"/>
      </dsp:txXfrm>
    </dsp:sp>
    <dsp:sp modelId="{411E97F1-A0A7-4948-B2E2-D5D54F839DED}">
      <dsp:nvSpPr>
        <dsp:cNvPr id="0" name=""/>
        <dsp:cNvSpPr/>
      </dsp:nvSpPr>
      <dsp:spPr>
        <a:xfrm>
          <a:off x="8143783" y="509684"/>
          <a:ext cx="1259441" cy="12594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C3289-3830-46B8-99C4-0C1959A8A946}">
      <dsp:nvSpPr>
        <dsp:cNvPr id="0" name=""/>
        <dsp:cNvSpPr/>
      </dsp:nvSpPr>
      <dsp:spPr>
        <a:xfrm>
          <a:off x="8412189" y="778090"/>
          <a:ext cx="722630" cy="7226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115BB-5085-4630-8CF3-F6A98385382A}">
      <dsp:nvSpPr>
        <dsp:cNvPr id="0" name=""/>
        <dsp:cNvSpPr/>
      </dsp:nvSpPr>
      <dsp:spPr>
        <a:xfrm>
          <a:off x="7741174" y="2161411"/>
          <a:ext cx="2064658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Please check us out on Facebook, Instagram, and Twitter</a:t>
          </a:r>
        </a:p>
      </dsp:txBody>
      <dsp:txXfrm>
        <a:off x="7741174" y="2161411"/>
        <a:ext cx="2064658" cy="92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1/31/2022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1/31/2022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8500"/>
            <a:ext cx="619283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224" y="4464028"/>
            <a:ext cx="9141619" cy="1641490"/>
          </a:xfrm>
        </p:spPr>
        <p:txBody>
          <a:bodyPr wrap="none" anchor="t">
            <a:normAutofit/>
          </a:bodyPr>
          <a:lstStyle>
            <a:lvl1pPr algn="r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223" y="3694376"/>
            <a:ext cx="9141619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367161"/>
            <a:ext cx="10512862" cy="81935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569" y="987426"/>
            <a:ext cx="10512862" cy="337973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5186516"/>
            <a:ext cx="10511274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861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5"/>
            <a:ext cx="10512862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489399"/>
            <a:ext cx="10511274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779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365125"/>
            <a:ext cx="9300329" cy="2992904"/>
          </a:xfrm>
        </p:spPr>
        <p:txBody>
          <a:bodyPr anchor="ctr"/>
          <a:lstStyle>
            <a:lvl1pPr>
              <a:defRPr sz="4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82" y="4501729"/>
            <a:ext cx="10509686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0755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0470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2326968"/>
            <a:ext cx="10512862" cy="2511835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850581"/>
            <a:ext cx="10511274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75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6934" y="188595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445" y="257175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6800" y="1885950"/>
            <a:ext cx="293547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6249" y="257175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6997" y="1885950"/>
            <a:ext cx="2931349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6997" y="257175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6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1738" y="4297503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1738" y="2256354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1738" y="4873766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808" y="4297503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56354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6454" y="4873765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2290" y="4297503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2289" y="2256354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2165" y="4873763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8AF-EFCF-4AAD-ACF4-3BA83EC4AF4E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192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Title Only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60917" rIns="121868" bIns="6091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9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1015" y="584200"/>
            <a:ext cx="101573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1400"/>
              <a:buFont typeface="Open Sans"/>
              <a:buNone/>
              <a:defRPr sz="3199" b="1" i="0" u="none" strike="noStrike" cap="none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65586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309" y="4464028"/>
            <a:ext cx="9141619" cy="1641490"/>
          </a:xfrm>
        </p:spPr>
        <p:txBody>
          <a:bodyPr wrap="none" anchor="t">
            <a:normAutofit/>
          </a:bodyPr>
          <a:lstStyle>
            <a:lvl1pPr algn="l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309" y="3693675"/>
            <a:ext cx="9141619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502390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194" y="1825625"/>
            <a:ext cx="503264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9" y="1681163"/>
            <a:ext cx="5023907" cy="823912"/>
          </a:xfrm>
        </p:spPr>
        <p:txBody>
          <a:bodyPr anchor="b"/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09" y="2505075"/>
            <a:ext cx="502390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194" y="1681163"/>
            <a:ext cx="5034237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194" y="2505075"/>
            <a:ext cx="50342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8" y="1825625"/>
            <a:ext cx="10231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59468AF-EFCF-4AAD-ACF4-3BA83EC4AF4E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7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1.wdp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ring Learn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" b="-1"/>
          <a:stretch/>
        </p:blipFill>
        <p:spPr>
          <a:xfrm>
            <a:off x="7846556" y="10"/>
            <a:ext cx="4342269" cy="2907946"/>
          </a:xfrm>
          <a:prstGeom prst="rect">
            <a:avLst/>
          </a:prstGeom>
        </p:spPr>
      </p:pic>
      <p:pic>
        <p:nvPicPr>
          <p:cNvPr id="3" name="Picture 2" descr="Ciao bambini: Sei pronto per la classe 1^ ? I concetti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 r="3" b="6702"/>
          <a:stretch/>
        </p:blipFill>
        <p:spPr>
          <a:xfrm>
            <a:off x="7846556" y="2907956"/>
            <a:ext cx="4342269" cy="3950043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7F9F02B-DB04-4B60-859E-78BED6F40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6556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EE611-DA09-4961-B203-5A52DB6B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8" y="3066192"/>
            <a:ext cx="6660322" cy="8798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4200" dirty="0"/>
              <a:t>WELCOME TO HIGH SCHOOL</a:t>
            </a:r>
            <a:br>
              <a:rPr lang="en-US" sz="4200" dirty="0"/>
            </a:br>
            <a:br>
              <a:rPr lang="en-US" sz="4200" dirty="0">
                <a:ea typeface="+mj-lt"/>
                <a:cs typeface="+mj-lt"/>
              </a:rPr>
            </a:br>
            <a:br>
              <a:rPr lang="en-US" sz="4200" dirty="0">
                <a:ea typeface="+mj-lt"/>
                <a:cs typeface="+mj-lt"/>
              </a:rPr>
            </a:br>
            <a:br>
              <a:rPr lang="en-US" sz="4200" dirty="0">
                <a:ea typeface="+mj-lt"/>
                <a:cs typeface="+mj-lt"/>
              </a:rPr>
            </a:br>
            <a:br>
              <a:rPr lang="en-US" sz="4200" dirty="0">
                <a:ea typeface="+mj-lt"/>
                <a:cs typeface="+mj-lt"/>
              </a:rPr>
            </a:br>
            <a:br>
              <a:rPr lang="en-US" sz="4200" dirty="0">
                <a:ea typeface="+mj-lt"/>
                <a:cs typeface="+mj-lt"/>
              </a:rPr>
            </a:br>
            <a:br>
              <a:rPr lang="en-US" sz="4200" dirty="0">
                <a:ea typeface="+mj-lt"/>
                <a:cs typeface="+mj-lt"/>
              </a:rPr>
            </a:br>
            <a:r>
              <a:rPr lang="en-US" sz="1800" i="1" dirty="0">
                <a:ea typeface="+mj-lt"/>
                <a:cs typeface="+mj-lt"/>
              </a:rPr>
              <a:t>Inspiring all learners to reach their highest potential as responsible, productive citizens.</a:t>
            </a:r>
            <a:endParaRPr lang="en-US" sz="1800" dirty="0">
              <a:ea typeface="+mj-lt"/>
              <a:cs typeface="+mj-lt"/>
            </a:endParaRPr>
          </a:p>
          <a:p>
            <a:pPr defTabSz="914400"/>
            <a:br>
              <a:rPr lang="en-US" sz="4200" dirty="0"/>
            </a:br>
            <a:endParaRPr lang="en-US" sz="4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A1D3C-DE09-49B0-8D85-7F281C3ED2CE}"/>
              </a:ext>
            </a:extLst>
          </p:cNvPr>
          <p:cNvSpPr/>
          <p:nvPr/>
        </p:nvSpPr>
        <p:spPr>
          <a:xfrm>
            <a:off x="501643" y="1825625"/>
            <a:ext cx="680076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4DFEEE-D934-40C7-B736-EDB8E1429B5F}"/>
              </a:ext>
            </a:extLst>
          </p:cNvPr>
          <p:cNvSpPr/>
          <p:nvPr/>
        </p:nvSpPr>
        <p:spPr>
          <a:xfrm>
            <a:off x="753616" y="1875182"/>
            <a:ext cx="8504463" cy="2200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600" b="1" dirty="0">
                <a:solidFill>
                  <a:schemeClr val="bg1"/>
                </a:solidFill>
                <a:latin typeface="Algerian" panose="04020705040A02060702" pitchFamily="82" charset="0"/>
              </a:rPr>
              <a:t>8</a:t>
            </a:r>
            <a:r>
              <a:rPr lang="en-US" sz="6600" b="1" baseline="30000" dirty="0">
                <a:solidFill>
                  <a:schemeClr val="bg1"/>
                </a:solidFill>
                <a:latin typeface="Algerian" panose="04020705040A02060702" pitchFamily="82" charset="0"/>
              </a:rPr>
              <a:t>th</a:t>
            </a:r>
            <a:r>
              <a:rPr lang="en-US" sz="6600" b="1" dirty="0">
                <a:solidFill>
                  <a:schemeClr val="bg1"/>
                </a:solidFill>
                <a:latin typeface="Algerian" panose="04020705040A02060702" pitchFamily="82" charset="0"/>
              </a:rPr>
              <a:t> Grade </a:t>
            </a:r>
          </a:p>
          <a:p>
            <a:pPr>
              <a:spcAft>
                <a:spcPts val="600"/>
              </a:spcAft>
            </a:pPr>
            <a:r>
              <a:rPr lang="en-US" sz="6600" b="1" dirty="0">
                <a:solidFill>
                  <a:schemeClr val="bg1"/>
                </a:solidFill>
                <a:latin typeface="Algerian" panose="04020705040A02060702" pitchFamily="82" charset="0"/>
              </a:rPr>
              <a:t>student Meeting</a:t>
            </a:r>
          </a:p>
        </p:txBody>
      </p:sp>
    </p:spTree>
    <p:extLst>
      <p:ext uri="{BB962C8B-B14F-4D97-AF65-F5344CB8AC3E}">
        <p14:creationId xmlns:p14="http://schemas.microsoft.com/office/powerpoint/2010/main" val="18901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2182" y="108463"/>
            <a:ext cx="10157354" cy="146303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</a:rPr>
              <a:t>Credit Breakdown   </a:t>
            </a:r>
            <a:endParaRPr lang="en-US" sz="6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7013" y="1828800"/>
            <a:ext cx="5486399" cy="5029200"/>
          </a:xfrm>
        </p:spPr>
        <p:txBody>
          <a:bodyPr>
            <a:normAutofit/>
          </a:bodyPr>
          <a:lstStyle/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b="1" dirty="0">
                <a:latin typeface="Lucida Sans Unicode"/>
              </a:rPr>
              <a:t>  </a:t>
            </a:r>
            <a:r>
              <a:rPr lang="en-US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MATH (4 Credits)</a:t>
            </a:r>
          </a:p>
          <a:p>
            <a:pPr marL="1279886" lvl="2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400" b="1" dirty="0">
              <a:latin typeface="Lucida Sans Unicode"/>
            </a:endParaRP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Algebra I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Geometry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2 additional Math credits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200" u="sng" dirty="0">
              <a:latin typeface="Lucida Sans Unicode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b="1" dirty="0">
                <a:latin typeface="AR JULIAN" panose="02000000000000000000" pitchFamily="2" charset="0"/>
              </a:rPr>
              <a:t>  </a:t>
            </a:r>
            <a:r>
              <a:rPr lang="en-US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SCIENCE (3 Credits)</a:t>
            </a:r>
          </a:p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200" dirty="0">
              <a:solidFill>
                <a:schemeClr val="bg1"/>
              </a:solidFill>
              <a:latin typeface="Lucida Sans Unicode"/>
            </a:endParaRP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Biology 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2 additional Science credits </a:t>
            </a:r>
          </a:p>
          <a:p>
            <a:pPr marL="1023854" lvl="2" indent="0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b="1" u="sng" dirty="0">
              <a:latin typeface="Lucida Sans Unicode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b="1" dirty="0">
                <a:latin typeface="Lucida Sans Unicode"/>
              </a:rPr>
              <a:t>  </a:t>
            </a:r>
            <a:r>
              <a:rPr lang="en-US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SOCIAL STUDIES (3 Credits)</a:t>
            </a:r>
          </a:p>
          <a:p>
            <a:pPr marL="395478" indent="-285750" algn="ctr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endParaRPr lang="en-US" sz="1300" dirty="0">
              <a:latin typeface="Lucida Sans Unicode"/>
            </a:endParaRP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World History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US History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Government &amp; Econ. w/ Fin. Lit</a:t>
            </a:r>
          </a:p>
          <a:p>
            <a:pPr marL="0" indent="0" algn="ctr">
              <a:buNone/>
            </a:pPr>
            <a:endParaRPr lang="en-US" sz="22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8212" y="1828800"/>
            <a:ext cx="6170613" cy="4945742"/>
          </a:xfrm>
        </p:spPr>
        <p:txBody>
          <a:bodyPr>
            <a:normAutofit fontScale="92500" lnSpcReduction="10000"/>
          </a:bodyPr>
          <a:lstStyle/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sz="2800" b="1" dirty="0">
                <a:latin typeface="Lucida Sans Unicode"/>
              </a:rPr>
              <a:t>   </a:t>
            </a:r>
            <a:r>
              <a:rPr lang="en-US" sz="28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ENGLISH (4 Credits)  </a:t>
            </a:r>
          </a:p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200" b="1" dirty="0">
              <a:latin typeface="Lucida Sans Unicode"/>
            </a:endParaRP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4.0 English </a:t>
            </a:r>
            <a:endParaRPr lang="en-US" sz="1800" b="1" i="1" u="sng" dirty="0">
              <a:solidFill>
                <a:schemeClr val="bg1"/>
              </a:solidFill>
              <a:latin typeface="Lucida Sans Unicode"/>
            </a:endParaRPr>
          </a:p>
          <a:p>
            <a:pPr marL="1023854" lvl="2" indent="0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600" b="1" u="sng" dirty="0">
              <a:latin typeface="Lucida Sans Unicode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sz="2400" b="1" dirty="0">
                <a:latin typeface="Lucida Sans Unicode"/>
              </a:rPr>
              <a:t>   </a:t>
            </a:r>
            <a:r>
              <a:rPr lang="en-US" sz="28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PHYSICAL ED. (PE) (1 Credit)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HOPE	    </a:t>
            </a:r>
            <a:r>
              <a:rPr lang="en-US" sz="1800" b="1" i="1" dirty="0">
                <a:solidFill>
                  <a:srgbClr val="C00000"/>
                </a:solidFill>
                <a:latin typeface="Lucida Sans Unicode"/>
              </a:rPr>
              <a:t>or </a:t>
            </a:r>
          </a:p>
          <a:p>
            <a:pPr marL="1309604" lvl="2" indent="-2857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n-US" sz="1800" b="1" i="1" dirty="0">
                <a:solidFill>
                  <a:schemeClr val="bg1"/>
                </a:solidFill>
                <a:latin typeface="Lucida Sans Unicode"/>
              </a:rPr>
              <a:t>Personal Fitness &amp; 1 other PE class</a:t>
            </a:r>
            <a:endParaRPr lang="en-US" sz="1800" b="1" i="1" u="sng" dirty="0">
              <a:solidFill>
                <a:schemeClr val="bg1"/>
              </a:solidFill>
              <a:latin typeface="Lucida Sans Unicode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en-US" sz="1200" i="1" dirty="0">
              <a:latin typeface="Lucida Sans Unicode"/>
            </a:endParaRPr>
          </a:p>
          <a:p>
            <a:pPr marL="109728" indent="0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r>
              <a:rPr lang="en-US" sz="2400" b="1" dirty="0">
                <a:latin typeface="Lucida Sans Unicode"/>
              </a:rPr>
              <a:t>   </a:t>
            </a:r>
            <a:r>
              <a:rPr lang="en-US" sz="28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PERFORMING ARTS (1 Credit)</a:t>
            </a:r>
          </a:p>
          <a:p>
            <a:pPr marL="109728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  <a:defRPr/>
            </a:pPr>
            <a:endParaRPr lang="en-US" sz="1200" dirty="0">
              <a:latin typeface="Lucida Sans Unicode"/>
            </a:endParaRPr>
          </a:p>
          <a:p>
            <a:pPr marL="0" indent="0">
              <a:buNone/>
            </a:pPr>
            <a:r>
              <a:rPr lang="en-US" sz="2200" b="1" dirty="0">
                <a:latin typeface="Lucida Sans Unicode"/>
              </a:rPr>
              <a:t>    </a:t>
            </a:r>
            <a:r>
              <a:rPr lang="en-US" sz="28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ELECTIVES (8 Credits)</a:t>
            </a:r>
            <a:endParaRPr lang="en-US" sz="2200" b="1" dirty="0">
              <a:solidFill>
                <a:schemeClr val="tx1"/>
              </a:solidFill>
              <a:latin typeface="AR JULI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900" b="1" dirty="0">
                <a:solidFill>
                  <a:schemeClr val="bg1"/>
                </a:solidFill>
                <a:latin typeface="Lucida Sans" panose="020B0602030504020204" pitchFamily="34" charset="0"/>
              </a:rPr>
              <a:t>2 credits in the same world language are required for admission into state universities (Not High School Graduation)</a:t>
            </a:r>
            <a:r>
              <a:rPr lang="en-US" sz="1900" dirty="0"/>
              <a:t>	</a:t>
            </a: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  <a:latin typeface="AR JULIAN" panose="02000000000000000000" pitchFamily="2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AR JULIAN" panose="02000000000000000000" pitchFamily="2" charset="0"/>
              </a:rPr>
              <a:t>     </a:t>
            </a:r>
            <a:r>
              <a:rPr lang="en-US" sz="2800" b="1" u="sng" dirty="0">
                <a:solidFill>
                  <a:schemeClr val="tx1"/>
                </a:solidFill>
                <a:latin typeface="Felix Titling" panose="04060505060202020A04" pitchFamily="82" charset="0"/>
              </a:rPr>
              <a:t>ONLINE CLASS </a:t>
            </a:r>
          </a:p>
          <a:p>
            <a:pPr marL="0" indent="0">
              <a:buNone/>
            </a:pPr>
            <a:endParaRPr lang="en-US" sz="2800" b="1" u="sng" dirty="0">
              <a:solidFill>
                <a:schemeClr val="tx1"/>
              </a:solidFill>
              <a:latin typeface="Felix Titling" panose="04060505060202020A04" pitchFamily="82" charset="0"/>
            </a:endParaRPr>
          </a:p>
          <a:p>
            <a:pPr marL="0" indent="0">
              <a:buNone/>
            </a:pPr>
            <a:endParaRPr lang="en-US" sz="2800" b="1" u="sng" dirty="0">
              <a:solidFill>
                <a:schemeClr val="tx1"/>
              </a:soli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66AE-B0B5-4FDE-AF5A-3EC214D7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Service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E1363-546C-4B79-8EF1-D273E11E6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Community Service is not a requirement for graduation, however, it is a requirement for the Bright Futures Scholarship.</a:t>
            </a:r>
          </a:p>
          <a:p>
            <a:r>
              <a:rPr lang="en-US" dirty="0"/>
              <a:t>75 Hours for the Medallion (middle scholarship) and 100 hours for the Academic (top scholarship)</a:t>
            </a:r>
          </a:p>
          <a:p>
            <a:r>
              <a:rPr lang="en-US" dirty="0"/>
              <a:t>A proposal sheet must be completed before the hours are done, the hours must be approved in advance by the counselor</a:t>
            </a:r>
          </a:p>
          <a:p>
            <a:r>
              <a:rPr lang="en-US" dirty="0"/>
              <a:t>The hours must be logged on the log form and a reflection must be written on the reflection form</a:t>
            </a:r>
          </a:p>
          <a:p>
            <a:r>
              <a:rPr lang="en-US" dirty="0"/>
              <a:t>Community service can be started during the summer between 8</a:t>
            </a:r>
            <a:r>
              <a:rPr lang="en-US" baseline="30000" dirty="0"/>
              <a:t>th</a:t>
            </a:r>
            <a:r>
              <a:rPr lang="en-US" dirty="0"/>
              <a:t> and 9</a:t>
            </a:r>
            <a:r>
              <a:rPr lang="en-US" baseline="30000" dirty="0"/>
              <a:t>th</a:t>
            </a:r>
            <a:r>
              <a:rPr lang="en-US" dirty="0"/>
              <a:t> grades.  </a:t>
            </a:r>
          </a:p>
        </p:txBody>
      </p:sp>
    </p:spTree>
    <p:extLst>
      <p:ext uri="{BB962C8B-B14F-4D97-AF65-F5344CB8AC3E}">
        <p14:creationId xmlns:p14="http://schemas.microsoft.com/office/powerpoint/2010/main" val="32481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F265-92E5-4238-B049-47969EAA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Diploma Designations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0F573D-A9C2-4DE4-AFEA-EB36879B6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839042"/>
              </p:ext>
            </p:extLst>
          </p:nvPr>
        </p:nvGraphicFramePr>
        <p:xfrm>
          <a:off x="979232" y="1825625"/>
          <a:ext cx="10230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19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0" y="0"/>
            <a:ext cx="7532693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074" y="1"/>
            <a:ext cx="4642750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83BA6-006D-439D-98EF-4F282885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36" y="1349680"/>
            <a:ext cx="3416823" cy="4827278"/>
          </a:xfrm>
        </p:spPr>
        <p:txBody>
          <a:bodyPr anchor="t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Diploma Designations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4DDAB6-5A93-4F2B-85FF-218E06AF3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37638"/>
              </p:ext>
            </p:extLst>
          </p:nvPr>
        </p:nvGraphicFramePr>
        <p:xfrm>
          <a:off x="627127" y="638175"/>
          <a:ext cx="6310506" cy="553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6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04" y="749506"/>
            <a:ext cx="3728420" cy="5759675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2879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Gpa</a:t>
            </a:r>
            <a:r>
              <a:rPr lang="en-US" sz="5400" b="1" dirty="0">
                <a:solidFill>
                  <a:schemeClr val="bg1"/>
                </a:solidFill>
                <a:latin typeface="Algerian" panose="04020705040A02060702" pitchFamily="82" charset="0"/>
              </a:rPr>
              <a:t> calculation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3212" y="1795168"/>
            <a:ext cx="3315789" cy="358457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Unweighted GPA Points	</a:t>
            </a:r>
          </a:p>
          <a:p>
            <a:pPr marL="0" indent="0" algn="ctr">
              <a:buNone/>
            </a:pPr>
            <a:endParaRPr lang="en-US" sz="2200" b="1" dirty="0"/>
          </a:p>
          <a:p>
            <a:pPr marL="0" indent="0" algn="ctr">
              <a:buNone/>
            </a:pPr>
            <a:r>
              <a:rPr lang="en-US" sz="2200" b="1" dirty="0"/>
              <a:t>A=4.0 points</a:t>
            </a:r>
          </a:p>
          <a:p>
            <a:pPr marL="0" indent="0" algn="ctr">
              <a:buNone/>
            </a:pPr>
            <a:r>
              <a:rPr lang="en-US" sz="2200" b="1" dirty="0"/>
              <a:t>B= 3.0 points</a:t>
            </a:r>
          </a:p>
          <a:p>
            <a:pPr marL="0" indent="0" algn="ctr">
              <a:buNone/>
            </a:pPr>
            <a:r>
              <a:rPr lang="en-US" sz="2200" b="1" dirty="0"/>
              <a:t>C=2.0 points</a:t>
            </a:r>
          </a:p>
          <a:p>
            <a:pPr marL="0" indent="0" algn="ctr">
              <a:buNone/>
            </a:pPr>
            <a:r>
              <a:rPr lang="en-US" sz="2200" b="1" dirty="0"/>
              <a:t>D=1.0 points</a:t>
            </a:r>
          </a:p>
          <a:p>
            <a:pPr marL="0" indent="0" algn="ctr">
              <a:buNone/>
            </a:pPr>
            <a:r>
              <a:rPr lang="en-US" sz="2200" b="1" dirty="0"/>
              <a:t>F=0 points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89412" y="1795168"/>
            <a:ext cx="3352801" cy="35845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Weighted GPA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Honors is .5 point weight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A=4.5 points</a:t>
            </a:r>
          </a:p>
          <a:p>
            <a:pPr marL="0" indent="0" algn="ctr">
              <a:buNone/>
            </a:pPr>
            <a:r>
              <a:rPr lang="en-US" b="1" dirty="0"/>
              <a:t>B= 3.5 points</a:t>
            </a:r>
          </a:p>
          <a:p>
            <a:pPr marL="0" indent="0" algn="ctr">
              <a:buNone/>
            </a:pPr>
            <a:r>
              <a:rPr lang="en-US" b="1" dirty="0"/>
              <a:t>C=2.5 points</a:t>
            </a:r>
          </a:p>
          <a:p>
            <a:pPr marL="0" indent="0" algn="ctr">
              <a:buNone/>
            </a:pPr>
            <a:r>
              <a:rPr lang="en-US" b="1" dirty="0"/>
              <a:t>D=1.5 points</a:t>
            </a:r>
          </a:p>
          <a:p>
            <a:pPr marL="0" indent="0" algn="ctr">
              <a:buNone/>
            </a:pPr>
            <a:r>
              <a:rPr lang="en-US" b="1" dirty="0"/>
              <a:t>F=0 points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 descr="The Academy of Excellence - Math- Classroom Rules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52400"/>
            <a:ext cx="1900589" cy="1538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5212" y="5715000"/>
            <a:ext cx="1013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you made all C’s in every class you took this would give you a 2.0 Unweighted GPA which is what is required for graduation.</a:t>
            </a:r>
          </a:p>
          <a:p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033466" y="1795167"/>
            <a:ext cx="3352801" cy="358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Weighted GPA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AP/IB/DE is 1 point weight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A=5 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B= 4 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C=3 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D=2 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F=0 points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20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9554"/>
            <a:ext cx="9402274" cy="1400530"/>
          </a:xfrm>
        </p:spPr>
        <p:txBody>
          <a:bodyPr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lgerian" panose="04020705040A02060702" pitchFamily="82" charset="0"/>
              </a:rPr>
              <a:t>Focus parent portal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46539"/>
            <a:ext cx="1023113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Go to School District of Osceola County Website</a:t>
            </a:r>
          </a:p>
          <a:p>
            <a:pPr marL="0" indent="0" algn="ctr">
              <a:buNone/>
            </a:pPr>
            <a:r>
              <a:rPr lang="en-US"/>
              <a:t>Click on Parents Tab at the top</a:t>
            </a:r>
          </a:p>
          <a:p>
            <a:pPr marL="0" indent="0" algn="ctr">
              <a:buNone/>
            </a:pPr>
            <a:r>
              <a:rPr lang="en-US"/>
              <a:t>Scroll down to “Focus Parent Portal”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12311" y="3960711"/>
            <a:ext cx="1471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If you need to reset password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367" y="3560706"/>
            <a:ext cx="169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If you have an account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2670014"/>
            <a:ext cx="4762500" cy="39557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106432" y="3626905"/>
            <a:ext cx="1549580" cy="51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0742643">
            <a:off x="7321951" y="4313107"/>
            <a:ext cx="1126322" cy="499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75612" y="5690300"/>
            <a:ext cx="350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WE are here to help if you need to create a Parent Portal</a:t>
            </a:r>
          </a:p>
        </p:txBody>
      </p:sp>
    </p:spTree>
    <p:extLst>
      <p:ext uri="{BB962C8B-B14F-4D97-AF65-F5344CB8AC3E}">
        <p14:creationId xmlns:p14="http://schemas.microsoft.com/office/powerpoint/2010/main" val="37294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 sz="5000" b="1">
                <a:latin typeface="Algerian" panose="04020705040A02060702" pitchFamily="82" charset="0"/>
              </a:rPr>
              <a:t>Benefits of the parent portal</a:t>
            </a:r>
            <a:endParaRPr lang="en-US" sz="5000"/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1" y="1948070"/>
            <a:ext cx="4771923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rincipal's Reflections: November 20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845"/>
          <a:stretch/>
        </p:blipFill>
        <p:spPr>
          <a:xfrm>
            <a:off x="1130877" y="2268111"/>
            <a:ext cx="4186132" cy="3256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1948069"/>
            <a:ext cx="5256430" cy="4228893"/>
          </a:xfrm>
        </p:spPr>
        <p:txBody>
          <a:bodyPr>
            <a:normAutofit/>
          </a:bodyPr>
          <a:lstStyle/>
          <a:p>
            <a:r>
              <a:rPr lang="en-US" b="1" dirty="0">
                <a:latin typeface="Felix Titling" panose="04060505060202020A04" pitchFamily="82" charset="0"/>
              </a:rPr>
              <a:t>Attendance information </a:t>
            </a:r>
          </a:p>
          <a:p>
            <a:r>
              <a:rPr lang="en-US" b="1" dirty="0">
                <a:latin typeface="Felix Titling" panose="04060505060202020A04" pitchFamily="82" charset="0"/>
              </a:rPr>
              <a:t>Access to Grades</a:t>
            </a:r>
          </a:p>
          <a:p>
            <a:r>
              <a:rPr lang="en-US" b="1" dirty="0">
                <a:latin typeface="Felix Titling" panose="04060505060202020A04" pitchFamily="82" charset="0"/>
              </a:rPr>
              <a:t>Check for any Missing Assignments </a:t>
            </a:r>
          </a:p>
          <a:p>
            <a:r>
              <a:rPr lang="en-US" b="1" dirty="0">
                <a:latin typeface="Felix Titling" panose="04060505060202020A04" pitchFamily="82" charset="0"/>
              </a:rPr>
              <a:t>Upcoming due dates for tests and assignments</a:t>
            </a:r>
          </a:p>
          <a:p>
            <a:r>
              <a:rPr lang="en-US" b="1" dirty="0">
                <a:latin typeface="Felix Titling" panose="04060505060202020A04" pitchFamily="82" charset="0"/>
              </a:rPr>
              <a:t>Teacher emails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130003-5222-4875-8738-1217755C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 b="1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Algerian" panose="04020705040A02060702" pitchFamily="82" charset="0"/>
              </a:rPr>
              <a:t>Post secondary plans</a:t>
            </a:r>
            <a:endParaRPr lang="en-US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3E388DCC-9257-412E-811D-30F74D4CB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1" y="1948070"/>
            <a:ext cx="4771923" cy="389614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Choice Is Yours | insightbyseymou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7" y="2326341"/>
            <a:ext cx="4186132" cy="31395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1948069"/>
            <a:ext cx="5256430" cy="42288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2000" b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Felix Titling" panose="04060505060202020A04" pitchFamily="82" charset="0"/>
              </a:rPr>
              <a:t>Every student should have a post-secondary plan before they graduate.</a:t>
            </a:r>
          </a:p>
          <a:p>
            <a:pPr lvl="1"/>
            <a:r>
              <a:rPr lang="en-US" sz="2000" b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Felix Titling" panose="04060505060202020A04" pitchFamily="82" charset="0"/>
              </a:rPr>
              <a:t>College, Technical School, Military or the Workforce</a:t>
            </a:r>
            <a:endParaRPr lang="en-US" sz="2000" b="1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Testing offered in school:</a:t>
            </a:r>
          </a:p>
          <a:p>
            <a:pPr marL="457063" lvl="1" indent="0">
              <a:buNone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PSAT (Practice SAT)- 9, 10, and 11</a:t>
            </a:r>
          </a:p>
          <a:p>
            <a:pPr marL="457063" lvl="1" indent="0">
              <a:buNone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SAT/ACT (College Entrance Exam)- 11, 12</a:t>
            </a:r>
          </a:p>
          <a:p>
            <a:pPr marL="457063" lvl="1" indent="0">
              <a:buNone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PERT (DE placement exam)- As needed</a:t>
            </a:r>
          </a:p>
          <a:p>
            <a:pPr marL="457063" lvl="1" indent="0">
              <a:buNone/>
            </a:pPr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831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20E385-54F4-42F2-9A7E-7A8B8160E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53505-A280-4C97-87C5-11348330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 b="1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Algerian"/>
              </a:rPr>
              <a:t>What is Xello?</a:t>
            </a:r>
            <a:endParaRPr lang="en-US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  <a:ea typeface="+mj-lt"/>
              <a:cs typeface="+mj-lt"/>
            </a:endParaRPr>
          </a:p>
          <a:p>
            <a:endParaRPr lang="en-US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9817-E652-4183-B82E-C0A2B3D99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58" y="1584746"/>
            <a:ext cx="6963933" cy="4733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College and Career Exploration program</a:t>
            </a:r>
          </a:p>
          <a:p>
            <a:pPr marL="227965" indent="-227965"/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Planning for the future</a:t>
            </a:r>
          </a:p>
          <a:p>
            <a:pPr marL="227965" indent="-227965"/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Opportunity for reflection</a:t>
            </a:r>
          </a:p>
          <a:p>
            <a:pPr marL="685165" lvl="1" indent="-227965"/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Learning Style</a:t>
            </a:r>
          </a:p>
          <a:p>
            <a:pPr marL="685165" lvl="1" indent="-227965"/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Interest Profile</a:t>
            </a:r>
          </a:p>
          <a:p>
            <a:pPr marL="685165" lvl="1" indent="-227965"/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Goal Setting</a:t>
            </a:r>
          </a:p>
          <a:p>
            <a:pPr marL="227965" indent="-227965"/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One-stop Guidance Resource</a:t>
            </a:r>
          </a:p>
          <a:p>
            <a:pPr marL="227965" indent="-227965"/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Request transcripts for colleges</a:t>
            </a:r>
          </a:p>
          <a:p>
            <a:pPr marL="227965" indent="-227965"/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Scholarship resource       </a:t>
            </a:r>
          </a:p>
          <a:p>
            <a:pPr marL="227965" indent="-227965"/>
            <a:endParaRPr lang="en-US" sz="18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a typeface="+mn-lt"/>
              <a:cs typeface="+mn-lt"/>
            </a:endParaRPr>
          </a:p>
          <a:p>
            <a:pPr marL="227965" indent="-227965"/>
            <a:r>
              <a:rPr lang="en-US" sz="18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Xello</a:t>
            </a:r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 is accessible through </a:t>
            </a:r>
            <a:r>
              <a:rPr lang="en-US" sz="18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Classlink</a:t>
            </a:r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a typeface="+mn-lt"/>
                <a:cs typeface="+mn-lt"/>
              </a:rPr>
              <a:t>                                                                                                                               </a:t>
            </a:r>
            <a:endParaRPr lang="en-US" sz="1800"/>
          </a:p>
          <a:p>
            <a:pPr marL="227965" indent="-227965"/>
            <a:endParaRPr lang="en-US" sz="18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a typeface="+mn-lt"/>
              <a:cs typeface="+mn-lt"/>
            </a:endParaRPr>
          </a:p>
          <a:p>
            <a:pPr marL="227965" indent="-227965"/>
            <a:endParaRPr lang="en-US" sz="18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B1B60728-8C3E-4908-96B8-23E96225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785" y="1948070"/>
            <a:ext cx="3428993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E29C4B1-8FB3-40F9-8542-88374C3C6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323"/>
          <a:stretch/>
        </p:blipFill>
        <p:spPr>
          <a:xfrm>
            <a:off x="8224681" y="2268110"/>
            <a:ext cx="2843201" cy="32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8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Algerian" panose="04020705040A02060702" pitchFamily="82" charset="0"/>
              </a:rPr>
              <a:t>Welcome Parents &amp;  OCSA Students!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08" y="1825625"/>
            <a:ext cx="63568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00" b="1" dirty="0"/>
              <a:t>Goals for Today:</a:t>
            </a:r>
          </a:p>
          <a:p>
            <a:pPr marL="0" indent="0">
              <a:buNone/>
            </a:pPr>
            <a:endParaRPr lang="en-US" sz="1500"/>
          </a:p>
          <a:p>
            <a:pPr marL="685165" lvl="1" indent="-227965"/>
            <a:r>
              <a:rPr lang="en-US" sz="2000" dirty="0">
                <a:latin typeface="Felix Titling"/>
              </a:rPr>
              <a:t>Introduce Counselor team</a:t>
            </a:r>
          </a:p>
          <a:p>
            <a:pPr marL="685165" lvl="1" indent="-227965"/>
            <a:r>
              <a:rPr lang="en-US" sz="2000" dirty="0">
                <a:latin typeface="Felix Titling"/>
              </a:rPr>
              <a:t>Diploma options</a:t>
            </a:r>
          </a:p>
          <a:p>
            <a:pPr marL="685165" lvl="1" indent="-227965"/>
            <a:r>
              <a:rPr lang="en-US" sz="2000" dirty="0">
                <a:latin typeface="Felix Titling"/>
              </a:rPr>
              <a:t>Graduation Requirements</a:t>
            </a:r>
          </a:p>
          <a:p>
            <a:pPr marL="685165" lvl="1" indent="-227965"/>
            <a:r>
              <a:rPr lang="en-US" sz="2000" dirty="0">
                <a:latin typeface="Felix Titling"/>
              </a:rPr>
              <a:t>GPA CALCULATION</a:t>
            </a:r>
          </a:p>
          <a:p>
            <a:pPr marL="685165" lvl="1" indent="-227965"/>
            <a:r>
              <a:rPr lang="en-US" sz="2000" dirty="0">
                <a:latin typeface="Felix Titling"/>
              </a:rPr>
              <a:t>Parent portal login</a:t>
            </a:r>
          </a:p>
          <a:p>
            <a:pPr marL="685165" lvl="1" indent="-227965"/>
            <a:r>
              <a:rPr lang="en-US" sz="2000" dirty="0">
                <a:latin typeface="Felix Titling"/>
              </a:rPr>
              <a:t>College &amp; Career</a:t>
            </a:r>
            <a:endParaRPr lang="en-US" sz="2000" dirty="0">
              <a:latin typeface="Felix Titling" panose="04060505060202020A04" pitchFamily="82" charset="0"/>
            </a:endParaRPr>
          </a:p>
          <a:p>
            <a:pPr marL="685165" lvl="1" indent="-227965"/>
            <a:r>
              <a:rPr lang="en-US" sz="2000" dirty="0">
                <a:latin typeface="Felix Titling"/>
              </a:rPr>
              <a:t>Academic Programs (AP,  de, </a:t>
            </a:r>
            <a:r>
              <a:rPr lang="en-US" sz="2000" dirty="0" err="1">
                <a:latin typeface="Felix Titling"/>
              </a:rPr>
              <a:t>cte</a:t>
            </a:r>
            <a:r>
              <a:rPr lang="en-US" sz="2000" dirty="0">
                <a:latin typeface="Felix Titling"/>
              </a:rPr>
              <a:t>)</a:t>
            </a:r>
          </a:p>
          <a:p>
            <a:pPr marL="685165" lvl="1" indent="-227965"/>
            <a:r>
              <a:rPr lang="en-US" sz="2000" dirty="0">
                <a:latin typeface="Felix Titling"/>
              </a:rPr>
              <a:t>9</a:t>
            </a:r>
            <a:r>
              <a:rPr lang="en-US" sz="2000" baseline="30000" dirty="0">
                <a:latin typeface="Felix Titling"/>
              </a:rPr>
              <a:t>th</a:t>
            </a:r>
            <a:r>
              <a:rPr lang="en-US" sz="2000" dirty="0">
                <a:latin typeface="Felix Titling"/>
              </a:rPr>
              <a:t> grade Sample schedules</a:t>
            </a:r>
          </a:p>
          <a:p>
            <a:pPr marL="685165" lvl="1" indent="-227965"/>
            <a:r>
              <a:rPr lang="en-US" sz="2000" dirty="0">
                <a:latin typeface="Felix Titling"/>
              </a:rPr>
              <a:t>Clubs </a:t>
            </a:r>
            <a:endParaRPr lang="en-US" sz="2000" dirty="0">
              <a:latin typeface="Felix Titling" panose="04060505060202020A04" pitchFamily="82" charset="0"/>
            </a:endParaRPr>
          </a:p>
          <a:p>
            <a:pPr marL="685165" lvl="1" indent="-227965"/>
            <a:r>
              <a:rPr lang="en-US" sz="2000" dirty="0">
                <a:latin typeface="Felix Titling"/>
              </a:rPr>
              <a:t>New Student tips</a:t>
            </a:r>
          </a:p>
          <a:p>
            <a:pPr marL="456565" lvl="1" indent="0">
              <a:buNone/>
            </a:pPr>
            <a:endParaRPr lang="en-US" sz="2000" dirty="0">
              <a:latin typeface="Felix Titling" panose="04060505060202020A04" pitchFamily="82" charset="0"/>
            </a:endParaRPr>
          </a:p>
        </p:txBody>
      </p:sp>
      <p:pic>
        <p:nvPicPr>
          <p:cNvPr id="4" name="Picture 3" descr="Exercises to build self-esteem: #6. Setting your &lt;strong&gt;goals&lt;/strong&gt;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7" b="1"/>
          <a:stretch/>
        </p:blipFill>
        <p:spPr>
          <a:xfrm>
            <a:off x="7920858" y="1924505"/>
            <a:ext cx="3353803" cy="33986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BFDCA-0AE3-4DE5-AB57-0B2EDCF0F515}"/>
              </a:ext>
            </a:extLst>
          </p:cNvPr>
          <p:cNvSpPr/>
          <p:nvPr/>
        </p:nvSpPr>
        <p:spPr>
          <a:xfrm>
            <a:off x="1574044" y="564907"/>
            <a:ext cx="10209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600" b="1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endParaRPr lang="en-US" sz="6600" b="1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331" y="-169170"/>
            <a:ext cx="10512862" cy="146208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ACADEMIC PROGRAMS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" y="3512457"/>
            <a:ext cx="3352800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38F09D-EF41-4B88-91CC-4E61C57568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" y="201128"/>
            <a:ext cx="2264980" cy="2291316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0A36CE-58B7-42BF-BC4A-C41CFA8AF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53" y="5353571"/>
            <a:ext cx="3225731" cy="13363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961F4F-D560-4E14-90A5-BD321C005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99" y="2209800"/>
            <a:ext cx="3287109" cy="13716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8B27AE-36A8-43EE-9E54-AAEC574AB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49" y="1216484"/>
            <a:ext cx="2628239" cy="2628239"/>
          </a:xfrm>
          <a:prstGeom prst="rect">
            <a:avLst/>
          </a:prstGeom>
          <a:effectLst>
            <a:glow rad="127000">
              <a:srgbClr val="C00000"/>
            </a:glow>
          </a:effectLst>
        </p:spPr>
      </p:pic>
      <p:sp>
        <p:nvSpPr>
          <p:cNvPr id="18" name="AutoShape 2" descr="Image result for teco osceola">
            <a:extLst>
              <a:ext uri="{FF2B5EF4-FFF2-40B4-BE49-F238E27FC236}">
                <a16:creationId xmlns:a16="http://schemas.microsoft.com/office/drawing/2014/main" id="{B4DA61B1-EB12-40AF-8CC1-5CC3A4A6A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38945B-C4AE-440D-A57E-BF567CC6F9D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72" y="2510421"/>
            <a:ext cx="2004072" cy="200407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9243" y="5230377"/>
            <a:ext cx="41719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220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>
            <a:extLst>
              <a:ext uri="{FF2B5EF4-FFF2-40B4-BE49-F238E27FC236}">
                <a16:creationId xmlns:a16="http://schemas.microsoft.com/office/drawing/2014/main" id="{04D65EFB-5E87-4639-A481-956B52E9D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A3781C0-206F-4038-93FF-4CDA80B1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12" cy="6858000"/>
          </a:xfrm>
          <a:prstGeom prst="rect">
            <a:avLst/>
          </a:prstGeom>
          <a:blipFill>
            <a:blip r:embed="rId2"/>
            <a:stretch>
              <a:fillRect r="-100000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7982" y="365125"/>
            <a:ext cx="4825847" cy="1325563"/>
          </a:xfrm>
        </p:spPr>
        <p:txBody>
          <a:bodyPr>
            <a:normAutofit/>
          </a:bodyPr>
          <a:lstStyle/>
          <a:p>
            <a:r>
              <a:rPr lang="en-US" sz="4200" b="1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Algerian" panose="04020705040A02060702" pitchFamily="82" charset="0"/>
              </a:rPr>
              <a:t>ADVANCED PLACEMENT (AP)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9708" y="1825625"/>
            <a:ext cx="4544121" cy="4351338"/>
          </a:xfrm>
        </p:spPr>
        <p:txBody>
          <a:bodyPr>
            <a:normAutofit/>
          </a:bodyPr>
          <a:lstStyle/>
          <a:p>
            <a:r>
              <a:rPr lang="en-US" sz="2000" b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CollegeBoard Accelerated program</a:t>
            </a:r>
          </a:p>
          <a:p>
            <a:r>
              <a:rPr lang="en-US" sz="2000" b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College level courses and rigor</a:t>
            </a:r>
          </a:p>
          <a:p>
            <a:r>
              <a:rPr lang="en-US" sz="2000" b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Earn college credit by passing test at the end of the year with 3 or higher</a:t>
            </a:r>
          </a:p>
          <a:p>
            <a:r>
              <a:rPr lang="en-US" sz="2000" b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Universities like to see students challenging themselves with academic course work</a:t>
            </a:r>
          </a:p>
          <a:p>
            <a:pPr marL="0" indent="0">
              <a:buNone/>
            </a:pPr>
            <a:endParaRPr lang="en-US" sz="2000" b="1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2000" b="1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6742" r="6617"/>
          <a:stretch/>
        </p:blipFill>
        <p:spPr>
          <a:xfrm>
            <a:off x="6387811" y="1541536"/>
            <a:ext cx="5198197" cy="37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0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lgerian" panose="04020705040A02060702" pitchFamily="82" charset="0"/>
              </a:rPr>
              <a:t>DUAL ENROLLMENT OPPORTUNITIES</a:t>
            </a:r>
            <a:endParaRPr lang="en-US">
              <a:latin typeface="Algerian" panose="04020705040A02060702" pitchFamily="82" charset="0"/>
            </a:endParaRPr>
          </a:p>
        </p:txBody>
      </p:sp>
      <p:pic>
        <p:nvPicPr>
          <p:cNvPr id="4" name="Content Placeholder 3" descr="File:&lt;strong&gt;UCF&lt;/strong&gt; Knights logo.sv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2" y="4411433"/>
            <a:ext cx="2342570" cy="1779519"/>
          </a:xfrm>
        </p:spPr>
      </p:pic>
      <p:pic>
        <p:nvPicPr>
          <p:cNvPr id="6" name="Picture 5" descr="File:&lt;strong&gt;University of Florida&lt;/strong&gt; Vertical Signature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80" y="4191566"/>
            <a:ext cx="2236589" cy="221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2" y="2446540"/>
            <a:ext cx="4171950" cy="1371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42" y="2446540"/>
            <a:ext cx="3063470" cy="1389743"/>
          </a:xfrm>
          <a:prstGeom prst="rect">
            <a:avLst/>
          </a:prstGeom>
        </p:spPr>
      </p:pic>
      <p:sp>
        <p:nvSpPr>
          <p:cNvPr id="3" name="AutoShape 2" descr="Image result for polk stat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1" y="459075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0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Algerian" panose="04020705040A02060702" pitchFamily="82" charset="0"/>
              </a:rPr>
              <a:t>CTE and industry cert</a:t>
            </a:r>
            <a:endParaRPr lang="en-US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E3FACB-E217-42E4-BB05-F6D2A58F5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947818"/>
              </p:ext>
            </p:extLst>
          </p:nvPr>
        </p:nvGraphicFramePr>
        <p:xfrm>
          <a:off x="979232" y="1825625"/>
          <a:ext cx="10230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59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65126"/>
            <a:ext cx="1038390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lgerian" panose="04020705040A02060702" pitchFamily="82" charset="0"/>
              </a:rPr>
              <a:t>SAMPLE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919973"/>
            <a:ext cx="5023907" cy="4351338"/>
          </a:xfrm>
          <a:solidFill>
            <a:schemeClr val="tx1"/>
          </a:solidFill>
          <a:effectLst>
            <a:glow rad="127000">
              <a:schemeClr val="tx1"/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Standard 9</a:t>
            </a:r>
            <a:r>
              <a:rPr lang="en-US" sz="2400" b="1" u="sng" baseline="30000" dirty="0">
                <a:solidFill>
                  <a:srgbClr val="002060"/>
                </a:solidFill>
                <a:latin typeface="Algerian" panose="04020705040A02060702" pitchFamily="82" charset="0"/>
              </a:rPr>
              <a:t>th</a:t>
            </a:r>
            <a:r>
              <a:rPr lang="en-US" sz="24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 grade schedule</a:t>
            </a:r>
          </a:p>
          <a:p>
            <a:r>
              <a:rPr lang="en-US" b="1" dirty="0">
                <a:solidFill>
                  <a:schemeClr val="bg1"/>
                </a:solidFill>
              </a:rPr>
              <a:t>English 1 Honors</a:t>
            </a:r>
          </a:p>
          <a:p>
            <a:r>
              <a:rPr lang="en-US" b="1" dirty="0">
                <a:solidFill>
                  <a:schemeClr val="bg1"/>
                </a:solidFill>
              </a:rPr>
              <a:t>Algebra 1</a:t>
            </a:r>
          </a:p>
          <a:p>
            <a:r>
              <a:rPr lang="en-US" b="1" dirty="0">
                <a:solidFill>
                  <a:schemeClr val="bg1"/>
                </a:solidFill>
              </a:rPr>
              <a:t>Biology Honors </a:t>
            </a:r>
          </a:p>
          <a:p>
            <a:r>
              <a:rPr lang="en-US" b="1" dirty="0">
                <a:solidFill>
                  <a:schemeClr val="bg1"/>
                </a:solidFill>
              </a:rPr>
              <a:t>Personal fitness/PE elective </a:t>
            </a:r>
          </a:p>
          <a:p>
            <a:r>
              <a:rPr lang="en-US" b="1" dirty="0">
                <a:solidFill>
                  <a:schemeClr val="bg1"/>
                </a:solidFill>
              </a:rPr>
              <a:t> Foreign Lang.</a:t>
            </a:r>
          </a:p>
          <a:p>
            <a:r>
              <a:rPr lang="en-US" b="1" dirty="0">
                <a:solidFill>
                  <a:schemeClr val="bg1"/>
                </a:solidFill>
              </a:rPr>
              <a:t>Art Area Class</a:t>
            </a:r>
          </a:p>
          <a:p>
            <a:r>
              <a:rPr lang="en-US" b="1" dirty="0">
                <a:solidFill>
                  <a:schemeClr val="bg1"/>
                </a:solidFill>
              </a:rPr>
              <a:t>Art Area Class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2" y="1919973"/>
            <a:ext cx="5607120" cy="4351338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Accelerated 9</a:t>
            </a:r>
            <a:r>
              <a:rPr lang="en-US" sz="2400" b="1" u="sng" baseline="300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th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 grade schedule</a:t>
            </a:r>
          </a:p>
          <a:p>
            <a:r>
              <a:rPr lang="en-US" b="1" dirty="0"/>
              <a:t>English 1 honors</a:t>
            </a:r>
          </a:p>
          <a:p>
            <a:r>
              <a:rPr lang="en-US" b="1" dirty="0"/>
              <a:t>Algebra 1 honors or Geometry honors or Algebra 2 honors</a:t>
            </a:r>
          </a:p>
          <a:p>
            <a:r>
              <a:rPr lang="en-US" b="1" dirty="0"/>
              <a:t>Biology honors</a:t>
            </a:r>
          </a:p>
          <a:p>
            <a:r>
              <a:rPr lang="en-US" b="1" dirty="0"/>
              <a:t>AP Human Geography</a:t>
            </a:r>
          </a:p>
          <a:p>
            <a:r>
              <a:rPr lang="en-US" b="1" dirty="0"/>
              <a:t>Foreign Language or PE</a:t>
            </a:r>
          </a:p>
          <a:p>
            <a:r>
              <a:rPr lang="en-US" b="1" dirty="0"/>
              <a:t>Art Area Class</a:t>
            </a:r>
          </a:p>
          <a:p>
            <a:r>
              <a:rPr lang="en-US" b="1" dirty="0"/>
              <a:t>Art Area Class</a:t>
            </a:r>
          </a:p>
        </p:txBody>
      </p:sp>
    </p:spTree>
    <p:extLst>
      <p:ext uri="{BB962C8B-B14F-4D97-AF65-F5344CB8AC3E}">
        <p14:creationId xmlns:p14="http://schemas.microsoft.com/office/powerpoint/2010/main" val="10387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65126"/>
            <a:ext cx="111238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Algerian" panose="04020705040A02060702" pitchFamily="82" charset="0"/>
              </a:rPr>
              <a:t>Get Involved!!!!</a:t>
            </a:r>
            <a:br>
              <a:rPr lang="en-US" sz="72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US" sz="7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597819"/>
            <a:ext cx="2946099" cy="57626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  <a:t>Clubs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444" y="2174081"/>
            <a:ext cx="3366367" cy="460771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March for Our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Arts Ambassadors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Anime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Battle of the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Yearbook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Technology Student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Gospel Choir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Impact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       </a:t>
            </a:r>
            <a:r>
              <a:rPr lang="en-US" sz="1500" b="1" dirty="0" err="1">
                <a:solidFill>
                  <a:schemeClr val="bg1"/>
                </a:solidFill>
              </a:rPr>
              <a:t>EmpoweHER</a:t>
            </a:r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       Class Sponsors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       AAPI Club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       Video Game Club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       Tabletop Gaming Club</a:t>
            </a:r>
          </a:p>
          <a:p>
            <a:endParaRPr lang="en-US" sz="15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0212" y="1653288"/>
            <a:ext cx="2935476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Clubs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7466012" y="2270440"/>
            <a:ext cx="3810000" cy="4511360"/>
          </a:xfrm>
        </p:spPr>
        <p:txBody>
          <a:bodyPr>
            <a:normAutofit/>
          </a:bodyPr>
          <a:lstStyle/>
          <a:p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National Arts Honor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National Honor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National Dance Honor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Odyssey of the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Sociedad Honoraria </a:t>
            </a:r>
            <a:r>
              <a:rPr lang="en-US" sz="1200" b="1" dirty="0" err="1">
                <a:solidFill>
                  <a:schemeClr val="bg1"/>
                </a:solidFill>
              </a:rPr>
              <a:t>Hispanica</a:t>
            </a: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Student Government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International Thespian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Visual Arts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Medical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Black Student Union (BSU)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Salsa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Quill and 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United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Tri-M Music Honor Society</a:t>
            </a:r>
          </a:p>
        </p:txBody>
      </p:sp>
    </p:spTree>
    <p:extLst>
      <p:ext uri="{BB962C8B-B14F-4D97-AF65-F5344CB8AC3E}">
        <p14:creationId xmlns:p14="http://schemas.microsoft.com/office/powerpoint/2010/main" val="797292084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Algerian" panose="04020705040A02060702" pitchFamily="82" charset="0"/>
              </a:rPr>
              <a:t>Tips for students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C8749A-EEF6-4FC5-BC3D-132178A9E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418935"/>
              </p:ext>
            </p:extLst>
          </p:nvPr>
        </p:nvGraphicFramePr>
        <p:xfrm>
          <a:off x="835430" y="1767188"/>
          <a:ext cx="10388470" cy="46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35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EEEE3C-4FF9-4292-90B3-D5F6D61D7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4571998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C914B5-0E39-49D5-A4A8-2B2387B6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88825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3B3E2-00F3-4D91-8793-CA61177A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4897924"/>
            <a:ext cx="10512862" cy="1279035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Transportation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369125-E59D-4568-9DB3-FBEF27C2F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320558"/>
              </p:ext>
            </p:extLst>
          </p:nvPr>
        </p:nvGraphicFramePr>
        <p:xfrm>
          <a:off x="959869" y="640076"/>
          <a:ext cx="10269086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617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96197-506B-481F-8F5A-91AD97E3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115786"/>
            <a:ext cx="3472947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000">
                <a:solidFill>
                  <a:schemeClr val="tx1">
                    <a:lumMod val="95000"/>
                  </a:schemeClr>
                </a:solidFill>
              </a:rPr>
              <a:t>Remind Codes for High School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083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0552-4400-4AA7-A678-3E6B9DBE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241" y="1115786"/>
            <a:ext cx="5712302" cy="46264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Text to the following number 81010</a:t>
            </a:r>
          </a:p>
          <a:p>
            <a:pPr marL="227965" indent="-227965"/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The following message:</a:t>
            </a:r>
          </a:p>
          <a:p>
            <a:pPr marL="227965" indent="-227965"/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8</a:t>
            </a:r>
            <a:r>
              <a:rPr lang="en-US" sz="2000" baseline="30000" dirty="0">
                <a:solidFill>
                  <a:schemeClr val="tx1">
                    <a:lumMod val="9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95000"/>
                  </a:schemeClr>
                </a:solidFill>
              </a:rPr>
              <a:t>Grade Remind:  @732a876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 b="1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08" y="1825625"/>
            <a:ext cx="635683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b="1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US" b="1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b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CDA54D0A-725B-4D3B-B3AF-77B7C834B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26" y="1924505"/>
            <a:ext cx="4259340" cy="33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CEC196-5B61-4C7A-A56F-B5AEC292E08C}"/>
              </a:ext>
            </a:extLst>
          </p:cNvPr>
          <p:cNvSpPr/>
          <p:nvPr/>
        </p:nvSpPr>
        <p:spPr>
          <a:xfrm>
            <a:off x="837981" y="365125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Counseling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08" y="1825625"/>
            <a:ext cx="63568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 defTabSz="914400">
              <a:defRPr/>
            </a:pPr>
            <a:r>
              <a:rPr lang="en-US" alt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		</a:t>
            </a:r>
          </a:p>
          <a:p>
            <a:pPr marL="0" indent="-228600" defTabSz="914400">
              <a:defRPr/>
            </a:pPr>
            <a:r>
              <a:rPr lang="en-US" alt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Mr. Arrington- School Counselor for Band, Orchestra, and Vocal</a:t>
            </a:r>
          </a:p>
          <a:p>
            <a:pPr marL="0" indent="-228600" defTabSz="914400">
              <a:defRPr/>
            </a:pPr>
            <a:r>
              <a:rPr lang="en-US" alt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Ms. Karaki- School Counselor for Creative Writing, Drama, Visual Arts, Dance, and Technical Theater</a:t>
            </a:r>
          </a:p>
          <a:p>
            <a:pPr marL="0" indent="-228600" defTabSz="914400">
              <a:defRPr/>
            </a:pPr>
            <a:r>
              <a:rPr lang="en-US" alt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Mrs. Gill- College and Career Counselor</a:t>
            </a:r>
          </a:p>
          <a:p>
            <a:pPr marL="0" indent="-228600" defTabSz="914400">
              <a:defRPr/>
            </a:pPr>
            <a:r>
              <a:rPr lang="en-US" alt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Mrs. Frederick- School Social Worker</a:t>
            </a:r>
          </a:p>
          <a:p>
            <a:pPr marL="0" indent="-228600" defTabSz="914400">
              <a:defRPr/>
            </a:pPr>
            <a:r>
              <a:rPr lang="en-US" alt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Ms. Lashley- School Psychologist</a:t>
            </a:r>
          </a:p>
          <a:p>
            <a:pPr marL="0" indent="-228600" defTabSz="914400">
              <a:defRPr/>
            </a:pPr>
            <a:r>
              <a:rPr lang="en-US" alt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Mrs. Millan - Guidance Secretary and Registrar</a:t>
            </a:r>
          </a:p>
          <a:p>
            <a:pPr marL="0" indent="-228600" defTabSz="914400">
              <a:defRPr/>
            </a:pPr>
            <a:r>
              <a:rPr lang="en-US" altLang="en-US" sz="2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Mrs. Roldan- Data Entry Clerk and Attendance Clerk</a:t>
            </a:r>
          </a:p>
          <a:p>
            <a:pPr marL="0" indent="-228600" defTabSz="914400">
              <a:defRPr/>
            </a:pPr>
            <a:endParaRPr lang="en-US" altLang="en-US" sz="22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-228600" defTabSz="914400">
              <a:defRPr/>
            </a:pPr>
            <a:endParaRPr lang="en-US" altLang="en-US" sz="22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858" y="1924505"/>
            <a:ext cx="3353803" cy="8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6686" y="0"/>
            <a:ext cx="812213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668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37DE4-447F-4EB1-8DD0-EE613BD1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0" y="1349680"/>
            <a:ext cx="2930556" cy="4449541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What We Do 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30493D-2662-4309-B191-9B1FA3B3F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905442"/>
              </p:ext>
            </p:extLst>
          </p:nvPr>
        </p:nvGraphicFramePr>
        <p:xfrm>
          <a:off x="4660891" y="640075"/>
          <a:ext cx="69104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15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50E83-989E-445B-B460-C628C0BC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115786"/>
            <a:ext cx="3472947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000">
                <a:solidFill>
                  <a:schemeClr val="tx1">
                    <a:lumMod val="95000"/>
                  </a:schemeClr>
                </a:solidFill>
              </a:rPr>
              <a:t>Art Area Specifics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083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37878-5B61-44A0-9250-6209FE3E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241" y="1115786"/>
            <a:ext cx="5712302" cy="4626428"/>
          </a:xfrm>
        </p:spPr>
        <p:txBody>
          <a:bodyPr anchor="ctr">
            <a:normAutofit fontScale="92500" lnSpcReduction="10000"/>
          </a:bodyPr>
          <a:lstStyle/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At OCSA, every year, students will have at least two art area classes.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Common Freshman Art Area Classes Are: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Band:  Symphonic Band and Music Theory 1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Orchestra:  String Techniques and Opus Orchestra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Vocal:  Mixed Choir and Music Theory 1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Creative Writing:  Creative Writing 1 and 2 and Journalism 1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Visual Art:  Drawing and 2D Studio Art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Drama:  Acting 1 and Theater 1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Technical Theater:  Costume Design and Stagecraft 1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Dance:  Usually 1 ballet class and 1 modern dance class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9325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8C1F-11F6-4AFF-86AC-CA8AA9E5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Wednesday Events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80DBF3-E231-4005-B776-5F92190E2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698157"/>
              </p:ext>
            </p:extLst>
          </p:nvPr>
        </p:nvGraphicFramePr>
        <p:xfrm>
          <a:off x="979232" y="1825625"/>
          <a:ext cx="10230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5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3A0BE-8BDD-488F-A396-72E1F172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115786"/>
            <a:ext cx="3472947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000">
                <a:solidFill>
                  <a:schemeClr val="tx1">
                    <a:lumMod val="95000"/>
                  </a:schemeClr>
                </a:solidFill>
              </a:rPr>
              <a:t>How To See Your Counselor</a:t>
            </a: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083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A53F3-9584-42D0-992E-732114ED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241" y="914660"/>
            <a:ext cx="5712302" cy="462642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Please book an online appointment.  </a:t>
            </a:r>
            <a:endParaRPr lang="en-US" dirty="0"/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Mr. Arrington:  calendly.com/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</a:rPr>
              <a:t>arringtc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Ms. Karaki:  calendly.com/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</a:rPr>
              <a:t>rkaraki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Mrs. Gill:  calendly.com/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</a:rPr>
              <a:t>msgill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Mrs. Frederick:  see your counselor first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Under the Guidance link on our school website:  ocsa.osceolaschools.net/guidance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Open Counseling every Wednesday during lunch time, students do not need an appointment.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Parent Conferences- Please email teacher first, if a meeting is still needed, please contact the teacher </a:t>
            </a:r>
            <a:r>
              <a:rPr lang="en-US" sz="2000">
                <a:solidFill>
                  <a:schemeClr val="tx1">
                    <a:lumMod val="95000"/>
                  </a:schemeClr>
                </a:solidFill>
              </a:rPr>
              <a:t>to schedule the meeting.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Parent conferences are 1-1:30pm.  </a:t>
            </a:r>
          </a:p>
          <a:p>
            <a:pPr marL="227965" indent="-227965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Please make sure you come with a pass from your teacher unless you booked online.  </a:t>
            </a:r>
          </a:p>
        </p:txBody>
      </p:sp>
    </p:spTree>
    <p:extLst>
      <p:ext uri="{BB962C8B-B14F-4D97-AF65-F5344CB8AC3E}">
        <p14:creationId xmlns:p14="http://schemas.microsoft.com/office/powerpoint/2010/main" val="14854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200"/>
              <a:t>Diploma options</a:t>
            </a:r>
            <a:br>
              <a:rPr lang="en-US" sz="4200"/>
            </a:br>
            <a:endParaRPr lang="en-US" sz="4200"/>
          </a:p>
        </p:txBody>
      </p:sp>
      <p:sp>
        <p:nvSpPr>
          <p:cNvPr id="8" name="TextBox 7"/>
          <p:cNvSpPr txBox="1"/>
          <p:nvPr/>
        </p:nvSpPr>
        <p:spPr>
          <a:xfrm>
            <a:off x="1119708" y="1825625"/>
            <a:ext cx="6355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24-credit option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Scholar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Merit 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AP Capstone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D006EB61-5730-48A9-B64C-40352FA9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785" y="1935892"/>
            <a:ext cx="3428993" cy="3908317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4BC0F5-9A36-4BA0-89BF-B22DD4782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82" y="2281383"/>
            <a:ext cx="1220601" cy="1528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785" y="3970139"/>
            <a:ext cx="912992" cy="15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2575559"/>
            <a:ext cx="11582399" cy="378242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000" b="1" dirty="0"/>
              <a:t>	24 Credits</a:t>
            </a:r>
          </a:p>
          <a:p>
            <a:pPr marL="0" indent="0">
              <a:buNone/>
              <a:defRPr/>
            </a:pPr>
            <a:r>
              <a:rPr lang="en-US" sz="3000" b="1" dirty="0"/>
              <a:t>	2.0 GPA</a:t>
            </a:r>
          </a:p>
          <a:p>
            <a:pPr marL="0" indent="0">
              <a:buNone/>
              <a:defRPr/>
            </a:pPr>
            <a:r>
              <a:rPr lang="en-US" sz="3000" b="1" dirty="0"/>
              <a:t>	1 online course completion </a:t>
            </a:r>
          </a:p>
          <a:p>
            <a:pPr marL="0" indent="0">
              <a:buNone/>
              <a:defRPr/>
            </a:pPr>
            <a:r>
              <a:rPr lang="en-US" sz="3000" b="1" dirty="0"/>
              <a:t>	Level 3 or higher in the 10th grade Reading FSA </a:t>
            </a:r>
          </a:p>
          <a:p>
            <a:pPr marL="0" indent="0">
              <a:buNone/>
              <a:defRPr/>
            </a:pPr>
            <a:r>
              <a:rPr lang="en-US" sz="3000" b="1" dirty="0"/>
              <a:t>	Level 3 or higher in the Algebra 1 EOC exam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endParaRPr lang="en-US" i="1" dirty="0"/>
          </a:p>
          <a:p>
            <a:pPr marL="0" indent="0" algn="ctr">
              <a:buNone/>
              <a:defRPr/>
            </a:pPr>
            <a:r>
              <a:rPr lang="en-US" b="1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*</a:t>
            </a:r>
            <a:r>
              <a:rPr lang="en-US" b="1" i="1" u="sng" dirty="0">
                <a:solidFill>
                  <a:schemeClr val="bg1"/>
                </a:solidFill>
                <a:latin typeface="Bahnschrift Light" panose="020B0502040204020203" pitchFamily="34" charset="0"/>
              </a:rPr>
              <a:t>Other Important Tests</a:t>
            </a:r>
          </a:p>
          <a:p>
            <a:pPr marL="0" indent="0" algn="ctr">
              <a:buNone/>
              <a:defRPr/>
            </a:pPr>
            <a:r>
              <a:rPr lang="en-US" sz="2200" i="1" dirty="0">
                <a:solidFill>
                  <a:schemeClr val="bg1"/>
                </a:solidFill>
              </a:rPr>
              <a:t>Geometry, Biology, US History EOC = 30% of overall grade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26082-22E8-4CD6-8489-B52A84696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658">
            <a:off x="9769857" y="2331512"/>
            <a:ext cx="2021430" cy="17526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4BC0F5-9A36-4BA0-89BF-B22DD4782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65" y="2350584"/>
            <a:ext cx="513188" cy="640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9A96BE-F66A-477C-A547-932C563F4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39" y="2846099"/>
            <a:ext cx="513188" cy="64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BDB991-D0A2-4EEE-BCDA-DE298DA89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65" y="3355007"/>
            <a:ext cx="513188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DB2206-1760-4EF8-B577-E0EBACE04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67" y="3837130"/>
            <a:ext cx="513188" cy="64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F04305-2422-4F25-89D6-CC01ED317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65" y="4325957"/>
            <a:ext cx="513188" cy="6400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AD3028-D4A2-4BE9-9EA9-25E59A6B6BC9}"/>
              </a:ext>
            </a:extLst>
          </p:cNvPr>
          <p:cNvSpPr/>
          <p:nvPr/>
        </p:nvSpPr>
        <p:spPr>
          <a:xfrm>
            <a:off x="1715120" y="134653"/>
            <a:ext cx="9713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</a:rPr>
              <a:t>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1609</Words>
  <Application>Microsoft Office PowerPoint</Application>
  <PresentationFormat>Custom</PresentationFormat>
  <Paragraphs>278</Paragraphs>
  <Slides>29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Algerian</vt:lpstr>
      <vt:lpstr>AR JULIAN</vt:lpstr>
      <vt:lpstr>Arial</vt:lpstr>
      <vt:lpstr>Bahnschrift Light</vt:lpstr>
      <vt:lpstr>Century Gothic</vt:lpstr>
      <vt:lpstr>Corbel</vt:lpstr>
      <vt:lpstr>Felix Titling</vt:lpstr>
      <vt:lpstr>Lucida Sans</vt:lpstr>
      <vt:lpstr>Lucida Sans Unicode</vt:lpstr>
      <vt:lpstr>Open Sans</vt:lpstr>
      <vt:lpstr>Wingdings</vt:lpstr>
      <vt:lpstr>Depth</vt:lpstr>
      <vt:lpstr>WELCOME TO HIGH SCHOOL       Inspiring all learners to reach their highest potential as responsible, productive citizens.  </vt:lpstr>
      <vt:lpstr>Welcome Parents &amp;  OCSA Students!</vt:lpstr>
      <vt:lpstr>PowerPoint Presentation</vt:lpstr>
      <vt:lpstr>What We Do </vt:lpstr>
      <vt:lpstr>Art Area Specifics</vt:lpstr>
      <vt:lpstr>Wednesday Events</vt:lpstr>
      <vt:lpstr>How To See Your Counselor</vt:lpstr>
      <vt:lpstr>Diploma options </vt:lpstr>
      <vt:lpstr>PowerPoint Presentation</vt:lpstr>
      <vt:lpstr>Credit Breakdown   </vt:lpstr>
      <vt:lpstr>Community Service Hours</vt:lpstr>
      <vt:lpstr>Diploma Designations</vt:lpstr>
      <vt:lpstr>Diploma Designations</vt:lpstr>
      <vt:lpstr>PowerPoint Presentation</vt:lpstr>
      <vt:lpstr>Gpa calculation</vt:lpstr>
      <vt:lpstr>Focus parent portal</vt:lpstr>
      <vt:lpstr>Benefits of the parent portal</vt:lpstr>
      <vt:lpstr>Post secondary plans</vt:lpstr>
      <vt:lpstr>What is Xello? </vt:lpstr>
      <vt:lpstr>ACADEMIC PROGRAMS</vt:lpstr>
      <vt:lpstr>ADVANCED PLACEMENT (AP)</vt:lpstr>
      <vt:lpstr>DUAL ENROLLMENT OPPORTUNITIES</vt:lpstr>
      <vt:lpstr>CTE and industry cert</vt:lpstr>
      <vt:lpstr>SAMPLE SCHEDULES</vt:lpstr>
      <vt:lpstr>Get Involved!!!! </vt:lpstr>
      <vt:lpstr>Tips for students</vt:lpstr>
      <vt:lpstr>Transportation</vt:lpstr>
      <vt:lpstr>Remind Codes for High School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HIGH SCHOOL</dc:title>
  <dc:creator/>
  <cp:keywords/>
  <cp:lastModifiedBy/>
  <cp:revision>184</cp:revision>
  <dcterms:created xsi:type="dcterms:W3CDTF">2017-01-11T17:00:46Z</dcterms:created>
  <dcterms:modified xsi:type="dcterms:W3CDTF">2022-01-31T20:02:32Z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